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7" r:id="rId1"/>
  </p:sldMasterIdLst>
  <p:notesMasterIdLst>
    <p:notesMasterId r:id="rId23"/>
  </p:notesMasterIdLst>
  <p:handoutMasterIdLst>
    <p:handoutMasterId r:id="rId24"/>
  </p:handoutMasterIdLst>
  <p:sldIdLst>
    <p:sldId id="933" r:id="rId2"/>
    <p:sldId id="857" r:id="rId3"/>
    <p:sldId id="1032" r:id="rId4"/>
    <p:sldId id="867" r:id="rId5"/>
    <p:sldId id="1029" r:id="rId6"/>
    <p:sldId id="1015" r:id="rId7"/>
    <p:sldId id="1031" r:id="rId8"/>
    <p:sldId id="1030" r:id="rId9"/>
    <p:sldId id="1034" r:id="rId10"/>
    <p:sldId id="1035" r:id="rId11"/>
    <p:sldId id="1016" r:id="rId12"/>
    <p:sldId id="1048" r:id="rId13"/>
    <p:sldId id="969" r:id="rId14"/>
    <p:sldId id="1020" r:id="rId15"/>
    <p:sldId id="1022" r:id="rId16"/>
    <p:sldId id="1023" r:id="rId17"/>
    <p:sldId id="1036" r:id="rId18"/>
    <p:sldId id="1039" r:id="rId19"/>
    <p:sldId id="1024" r:id="rId20"/>
    <p:sldId id="1019" r:id="rId21"/>
    <p:sldId id="1007" r:id="rId22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17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35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53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709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5886" algn="l" defTabSz="914354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062" algn="l" defTabSz="914354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240" algn="l" defTabSz="914354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418" algn="l" defTabSz="914354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тонина Юрусова" initials="АЮ" lastIdx="41" clrIdx="0"/>
  <p:cmAuthor id="2" name="Таёрова Валентина Борисовна" initials="ТВБ" lastIdx="1" clrIdx="1"/>
  <p:cmAuthor id="3" name="Петров Андрей Валерьевич" initials="ПАВ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4572D"/>
    <a:srgbClr val="401A90"/>
    <a:srgbClr val="6833A0"/>
    <a:srgbClr val="013A54"/>
    <a:srgbClr val="055073"/>
    <a:srgbClr val="232C30"/>
    <a:srgbClr val="10B7D3"/>
    <a:srgbClr val="F8F8F8"/>
    <a:srgbClr val="F0F0F5"/>
    <a:srgbClr val="11C4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77" autoAdjust="0"/>
    <p:restoredTop sz="95256" autoAdjust="0"/>
  </p:normalViewPr>
  <p:slideViewPr>
    <p:cSldViewPr>
      <p:cViewPr varScale="1">
        <p:scale>
          <a:sx n="118" d="100"/>
          <a:sy n="118" d="100"/>
        </p:scale>
        <p:origin x="132" y="2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840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9D34A3C9-9E5B-5404-CE79-66B79C5096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FA30259-4066-824A-A33F-FD69464502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514E9D-864F-4952-98A3-5210CC0DD907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7ED54F5-EB77-21EB-BEE7-0DA383C1E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C39C495-5F6A-B1FC-7460-A26B2A3638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40E86-D32C-4570-94AF-3FE500425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773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64FBDA-0F78-44B9-AFF8-2FE719CBB25E}" type="datetimeFigureOut">
              <a:rPr lang="ru-RU"/>
              <a:pPr>
                <a:defRPr/>
              </a:pPr>
              <a:t>22.04.2024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E56A82E-4AA8-4AA8-B563-CF7BE3CE30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58329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z="1200" dirty="0">
                <a:solidFill>
                  <a:schemeClr val="bg1"/>
                </a:solidFill>
              </a:rPr>
              <a:t>1. Что такое мобильность сегодня? Мобильность путешествий, мобильность принятия</a:t>
            </a:r>
            <a:r>
              <a:rPr lang="ru-RU" altLang="ru-RU" sz="1200" baseline="0" dirty="0">
                <a:solidFill>
                  <a:schemeClr val="bg1"/>
                </a:solidFill>
              </a:rPr>
              <a:t> решений, мобильность выбора необходимых услуг или вещей и т.д. </a:t>
            </a:r>
            <a:r>
              <a:rPr lang="ru-RU" altLang="ru-RU" sz="1200" dirty="0">
                <a:solidFill>
                  <a:schemeClr val="bg1"/>
                </a:solidFill>
              </a:rPr>
              <a:t>Мы буквально купаемся в мобильных</a:t>
            </a:r>
            <a:r>
              <a:rPr lang="ru-RU" altLang="ru-RU" sz="1200" baseline="0" dirty="0">
                <a:solidFill>
                  <a:schemeClr val="bg1"/>
                </a:solidFill>
              </a:rPr>
              <a:t> цифровых технологиях</a:t>
            </a:r>
            <a:r>
              <a:rPr lang="ru-RU" altLang="ru-RU" sz="1200" dirty="0">
                <a:solidFill>
                  <a:schemeClr val="bg1"/>
                </a:solidFill>
              </a:rPr>
              <a:t> – мобильный банкинг, страхование, госуслуги, книги, общение, навигация, игры, наконец. Практически вся информация и сервисы, нужные человеку в повседневной жизни, доступны через мобильное устройство.</a:t>
            </a:r>
            <a:br>
              <a:rPr lang="ru-RU" altLang="ru-RU" sz="1200" dirty="0">
                <a:solidFill>
                  <a:schemeClr val="bg1"/>
                </a:solidFill>
              </a:rPr>
            </a:br>
            <a:r>
              <a:rPr lang="ru-RU" altLang="ru-RU" sz="1200" dirty="0">
                <a:solidFill>
                  <a:schemeClr val="bg1"/>
                </a:solidFill>
              </a:rPr>
              <a:t>2. Вы начинаете свой день с мобильного телефон и им же заканчиваете – это уже продолжение Вашей руки которое постоянно с Вами. Мы – как компания разработчик программного обеспечения 20 лет трудились над тем чтобы наши решения были удобными и вот он новый виток (следующий слайд)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8970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Повышение качества работы!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5067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«КС Документы»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baseline="0" dirty="0"/>
              <a:t>  новый подход к управлению! </a:t>
            </a:r>
            <a:r>
              <a:rPr lang="ru-RU" altLang="ru-RU" sz="1200" kern="1200" dirty="0">
                <a:solidFill>
                  <a:srgbClr val="D4572D"/>
                </a:solidFill>
                <a:latin typeface="+mn-lt"/>
                <a:ea typeface="Segoe UI" panose="020B0502040204020203" pitchFamily="34" charset="0"/>
                <a:cs typeface="Segoe UI Semibold" panose="020B0702040204020203" pitchFamily="34" charset="0"/>
              </a:rPr>
              <a:t>Решение оправдывающее все ваши ожидания от мобильных цифровых технологий: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kern="1200" dirty="0">
                <a:solidFill>
                  <a:srgbClr val="D4572D"/>
                </a:solidFill>
                <a:latin typeface="+mn-lt"/>
                <a:ea typeface="Segoe UI" panose="020B0502040204020203" pitchFamily="34" charset="0"/>
                <a:cs typeface="Segoe UI Semibold" panose="020B0702040204020203" pitchFamily="34" charset="0"/>
              </a:rPr>
              <a:t>Это доступность - в</a:t>
            </a:r>
            <a:r>
              <a:rPr lang="ru-RU" altLang="ru-RU" sz="1200" kern="1200" dirty="0">
                <a:solidFill>
                  <a:schemeClr val="bg1"/>
                </a:solidFill>
                <a:latin typeface="+mn-lt"/>
                <a:ea typeface="Segoe UI" panose="020B0502040204020203" pitchFamily="34" charset="0"/>
                <a:cs typeface="Segoe UI Semibold" panose="020B0702040204020203" pitchFamily="34" charset="0"/>
              </a:rPr>
              <a:t>ся информация в Вашем телефоне</a:t>
            </a:r>
            <a:endParaRPr lang="ru-RU" sz="1200" dirty="0"/>
          </a:p>
          <a:p>
            <a:r>
              <a:rPr lang="ru-RU" altLang="ru-RU" sz="1200" kern="1200" dirty="0">
                <a:solidFill>
                  <a:srgbClr val="D4572D"/>
                </a:solidFill>
                <a:latin typeface="+mn-lt"/>
                <a:ea typeface="Segoe UI" panose="020B0502040204020203" pitchFamily="34" charset="0"/>
                <a:cs typeface="Segoe UI Semibold" panose="020B0702040204020203" pitchFamily="34" charset="0"/>
              </a:rPr>
              <a:t>Это оперативность – моментальное </a:t>
            </a:r>
            <a:r>
              <a:rPr lang="ru-RU" altLang="ru-RU" sz="1200" kern="1200" dirty="0">
                <a:solidFill>
                  <a:schemeClr val="bg1"/>
                </a:solidFill>
                <a:latin typeface="+mn-lt"/>
                <a:ea typeface="Segoe UI" panose="020B0502040204020203" pitchFamily="34" charset="0"/>
                <a:cs typeface="Segoe UI Semibold" panose="020B0702040204020203" pitchFamily="34" charset="0"/>
              </a:rPr>
              <a:t>оповещение и реагирование на задачи!</a:t>
            </a:r>
          </a:p>
          <a:p>
            <a:r>
              <a:rPr lang="ru-RU" altLang="ru-RU" sz="1200" kern="1200" dirty="0">
                <a:solidFill>
                  <a:srgbClr val="D4572D"/>
                </a:solidFill>
                <a:latin typeface="+mn-lt"/>
                <a:ea typeface="Segoe UI" panose="020B0502040204020203" pitchFamily="34" charset="0"/>
                <a:cs typeface="Segoe UI Semibold" panose="020B0702040204020203" pitchFamily="34" charset="0"/>
              </a:rPr>
              <a:t>Это контролируемость – отслеживание и регулирование бизнес процессов из любой точки мира!</a:t>
            </a:r>
          </a:p>
          <a:p>
            <a:r>
              <a:rPr lang="ru-RU" altLang="ru-RU" sz="1200" kern="1200" dirty="0">
                <a:solidFill>
                  <a:srgbClr val="D4572D"/>
                </a:solidFill>
                <a:latin typeface="+mn-lt"/>
                <a:ea typeface="Segoe UI" panose="020B0502040204020203" pitchFamily="34" charset="0"/>
                <a:cs typeface="Segoe UI Semibold" panose="020B0702040204020203" pitchFamily="34" charset="0"/>
              </a:rPr>
              <a:t>И наконец и юридическая значимость  - использование Вашей электронной подписи с помощью Ваше смартфона</a:t>
            </a:r>
          </a:p>
          <a:p>
            <a:endParaRPr lang="ru-RU" sz="1200" kern="1200" dirty="0">
              <a:solidFill>
                <a:srgbClr val="D4572D"/>
              </a:solidFill>
              <a:latin typeface="+mn-lt"/>
              <a:cs typeface="Segoe UI Semibold" panose="020B07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Говорить можно много – как все это выглядит на самом деле ?? Лучше же один раз увидеть чем сто раз услышать – неизменная истина! Показать на телефоне я Вам не смогу – телефон маленький а показывать нужно всем, поэтому буду показывать интерфейс на слайдах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0325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1200" dirty="0">
                <a:solidFill>
                  <a:srgbClr val="D4572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Отдельное приложение для работы </a:t>
            </a:r>
            <a:r>
              <a:rPr lang="ru-RU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 программными комплексами «Кейсистемс» </a:t>
            </a:r>
            <a:r>
              <a:rPr lang="ru-RU" sz="1200" dirty="0">
                <a:solidFill>
                  <a:srgbClr val="D4572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внутри Вашего телефона. Начать пользоваться продуктом вы можете с Вашего личного кабинета, в котором вы найдете все необходимые Вам рабочие инструменты 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42834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Главным из которых является   - работа с бизнес-процессами. Инструмент п</a:t>
            </a:r>
            <a:r>
              <a:rPr lang="ru-RU" altLang="ru-RU" sz="2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озволяющий Вам находиться в одном пространстве с сотрудниками в общем контуре взаимодействия.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4086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400" baseline="0" dirty="0">
                <a:solidFill>
                  <a:schemeClr val="bg1"/>
                </a:solidFill>
                <a:latin typeface="Segoe UI Semibold" panose="020B0702040204020203" pitchFamily="34" charset="0"/>
                <a:cs typeface="Segoe UI Light" panose="020B0502040204020203" pitchFamily="34" charset="0"/>
              </a:rPr>
              <a:t>С помощью приложения можно отправить документы по маршруту, согласовать, отклонить, просмотреть реквизиты, прикрепить файл, а также можно поделиться документом с заинтересованными лицами</a:t>
            </a:r>
            <a:endParaRPr lang="ru-RU" altLang="ru-RU" sz="2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4072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/>
              <a:t>Безусловно, одной из наиболее удобных функций приложения является  Возможность </a:t>
            </a:r>
            <a:r>
              <a:rPr lang="ru-RU" sz="2400" dirty="0">
                <a:solidFill>
                  <a:schemeClr val="bg1"/>
                </a:solidFill>
                <a:latin typeface="Segoe UI Semibold" panose="020B0702040204020203" pitchFamily="34" charset="0"/>
              </a:rPr>
              <a:t>п</a:t>
            </a:r>
            <a:r>
              <a:rPr lang="ru-RU" altLang="ru-RU" sz="2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одписания документа с помощью смартфона.  Но, с учетом развития мобильных цифровых технологий мы понимаем, что не все они используются на пользу человеку. можно вспомнить кучу новостей о том, как люди используя свой мобильный телефон лишились денег, имущества, ценных им вещей и эмоций, поэтому мы четко понимаем что - 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9660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Безопасность - основной приоритет и здесь мы особенно подготовились.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4444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400" dirty="0" err="1"/>
              <a:t>Криптомодуль</a:t>
            </a:r>
            <a:r>
              <a:rPr lang="ru-RU" sz="2400" dirty="0"/>
              <a:t> - Устанавливается как отдельное приложение и обеспечивает безопасную работу с Вашего телефона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00132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Обращаем внимание, что вся история согласования (переписки) по документам хранится в системе и ее в любой момент можно посмотреть.</a:t>
            </a:r>
          </a:p>
          <a:p>
            <a:endParaRPr lang="ru-RU" sz="240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Также существует возможность сохранения важных документов за неограниченный период времени в</a:t>
            </a:r>
            <a:r>
              <a:rPr lang="ru-RU" sz="24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списках и</a:t>
            </a:r>
            <a:r>
              <a:rPr lang="ru-RU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збранного.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2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2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Ну и последнее – о каком инструменте мы забыли ? Что поможет нам всегда быть в курсе дел? 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55579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1400"/>
              </a:spcAft>
              <a:buClr>
                <a:srgbClr val="B75D93"/>
              </a:buClr>
              <a:buSzPct val="100000"/>
              <a:buFontTx/>
              <a:buNone/>
              <a:tabLst/>
              <a:defRPr/>
            </a:pPr>
            <a:endParaRPr lang="ru-RU" altLang="ru-RU" sz="1200" dirty="0">
              <a:solidFill>
                <a:srgbClr val="D4572D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1400"/>
              </a:spcAft>
              <a:buClr>
                <a:srgbClr val="B75D93"/>
              </a:buClr>
              <a:buSzPct val="100000"/>
              <a:buFontTx/>
              <a:buNone/>
              <a:tabLst/>
              <a:defRPr/>
            </a:pPr>
            <a:r>
              <a:rPr lang="ru-RU" altLang="ru-RU" sz="1200" dirty="0">
                <a:solidFill>
                  <a:srgbClr val="D4572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Оповещения на </a:t>
            </a:r>
            <a:r>
              <a:rPr lang="ru-RU" altLang="ru-RU" sz="1200">
                <a:solidFill>
                  <a:srgbClr val="D4572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Ваш смартфон</a:t>
            </a:r>
            <a:r>
              <a:rPr lang="ru-RU" altLang="ru-RU" sz="1200" dirty="0">
                <a:solidFill>
                  <a:srgbClr val="D4572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! Приложение оповестит о всех задачах и позволит Вам быть в курсе событий</a:t>
            </a:r>
            <a:endParaRPr lang="ru-RU" sz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7489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Рабочее место в Вашем смартфоне – Новая реальность воплощённая нами – КС Документы!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13251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z="1200" dirty="0">
                <a:solidFill>
                  <a:schemeClr val="bg1"/>
                </a:solidFill>
              </a:rPr>
              <a:t>С приложением могут работать все пользователи комплексов «Кейсистемс», использующие мобильные устройства с операционными системами </a:t>
            </a:r>
            <a:r>
              <a:rPr lang="ru-RU" altLang="ru-RU" sz="1200" dirty="0" err="1">
                <a:solidFill>
                  <a:schemeClr val="bg1"/>
                </a:solidFill>
              </a:rPr>
              <a:t>iOS</a:t>
            </a:r>
            <a:r>
              <a:rPr lang="ru-RU" altLang="ru-RU" sz="1200" dirty="0">
                <a:solidFill>
                  <a:schemeClr val="bg1"/>
                </a:solidFill>
              </a:rPr>
              <a:t> и </a:t>
            </a:r>
            <a:r>
              <a:rPr lang="ru-RU" altLang="ru-RU" sz="1200" dirty="0" err="1">
                <a:solidFill>
                  <a:schemeClr val="bg1"/>
                </a:solidFill>
              </a:rPr>
              <a:t>Android</a:t>
            </a:r>
            <a:r>
              <a:rPr lang="ru-RU" altLang="ru-RU" sz="1200" dirty="0">
                <a:solidFill>
                  <a:schemeClr val="bg1"/>
                </a:solidFill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9619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оправдываем Все Ваши ожидания от новых технологий!  Но у каждого эти ожидания свои, поэтому давайте зададимся этим вопросом – что нам нужно ?  (вопрос в зал)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8206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здесь конечно же первое что всем приходит на ум – конечно же – удобство работы!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727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solidFill>
                  <a:schemeClr val="bg1"/>
                </a:solidFill>
              </a:rPr>
              <a:t>А это – простота и легкость работы где бы выв не находились, и в наше время цифровой трансформации этот базовый принципы должны действовать всегда, в том числе в работе любых бизнес-процессов организации.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4221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Ускорение рабочих процессов - чего еще ждут от мобильных технологий если не этого. Скорость жизни, взаимодействия, реагирования на любые управленческие вызовы растет с каждым днем и тут главное – не опоздать!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8433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  именно на это нацелено наше решение! Не нужно искать компьютер с подключением к интернету или стационарное рабочее место для работы, не нужно ждать пока вы сможете ответить на пришедший к вам запрос. Вы – всегда владеете информацией и оперативно принимаете правильное решение! Ну и здесь следующий принцип, а это -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4172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Постоянная вовлеченность – позволяет Вам всегда быть в курсе событий и всех рабочих процессов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4785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Вы – центр принятия решений и постоянно включены в любой бизнес процесс Вашей организации так как получаете всю необходимую информацию о требуемых действиях  – это несомненный плюс! И все это в совокупности -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7563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6D7AF815-F97C-4115-B189-BF5857CCAFD6}"/>
              </a:ext>
            </a:extLst>
          </p:cNvPr>
          <p:cNvCxnSpPr/>
          <p:nvPr/>
        </p:nvCxnSpPr>
        <p:spPr>
          <a:xfrm>
            <a:off x="0" y="620688"/>
            <a:ext cx="335360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27E6F8F-D76B-4C6A-A9C7-7E44CB9317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5" t="68689"/>
          <a:stretch/>
        </p:blipFill>
        <p:spPr>
          <a:xfrm rot="10800000">
            <a:off x="9961922" y="5053341"/>
            <a:ext cx="2220233" cy="1804659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BEAD7D26-633C-CC29-3084-42227C2F5430}"/>
              </a:ext>
            </a:extLst>
          </p:cNvPr>
          <p:cNvCxnSpPr/>
          <p:nvPr userDrawn="1"/>
        </p:nvCxnSpPr>
        <p:spPr>
          <a:xfrm>
            <a:off x="0" y="620688"/>
            <a:ext cx="335360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7E0BF9A-7F2B-DB76-6C89-05300955DD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5" t="68689"/>
          <a:stretch/>
        </p:blipFill>
        <p:spPr>
          <a:xfrm rot="10800000">
            <a:off x="9961922" y="5053341"/>
            <a:ext cx="2220233" cy="180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2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89C584C-1D11-42BD-B581-4FC51E4DF2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r="224"/>
          <a:stretch/>
        </p:blipFill>
        <p:spPr>
          <a:xfrm>
            <a:off x="29221" y="0"/>
            <a:ext cx="10253539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46DD644-27CC-4169-81C0-E55636AE184A}"/>
              </a:ext>
            </a:extLst>
          </p:cNvPr>
          <p:cNvSpPr/>
          <p:nvPr/>
        </p:nvSpPr>
        <p:spPr>
          <a:xfrm>
            <a:off x="-5680" y="1"/>
            <a:ext cx="12192000" cy="6866059"/>
          </a:xfrm>
          <a:prstGeom prst="rect">
            <a:avLst/>
          </a:prstGeom>
          <a:solidFill>
            <a:srgbClr val="232C3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AE9A7B3-1A7A-4BD1-89B2-3037B4F7DA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5" t="68689"/>
          <a:stretch/>
        </p:blipFill>
        <p:spPr>
          <a:xfrm rot="10800000">
            <a:off x="9961922" y="5053341"/>
            <a:ext cx="2220233" cy="18046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A75D3C0-5F4F-2ED2-C3AF-DEBCAD930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r="224"/>
          <a:stretch/>
        </p:blipFill>
        <p:spPr>
          <a:xfrm>
            <a:off x="140257" y="0"/>
            <a:ext cx="10253539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C4FFEFA-9F9D-D233-2AF2-F305E3FFD196}"/>
              </a:ext>
            </a:extLst>
          </p:cNvPr>
          <p:cNvSpPr/>
          <p:nvPr userDrawn="1"/>
        </p:nvSpPr>
        <p:spPr>
          <a:xfrm>
            <a:off x="0" y="1"/>
            <a:ext cx="12192000" cy="6866059"/>
          </a:xfrm>
          <a:prstGeom prst="rect">
            <a:avLst/>
          </a:prstGeom>
          <a:solidFill>
            <a:srgbClr val="232C3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33A1854-1149-8793-4CB5-86D10FC70A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5" t="68689"/>
          <a:stretch/>
        </p:blipFill>
        <p:spPr>
          <a:xfrm rot="10800000">
            <a:off x="9961922" y="5053341"/>
            <a:ext cx="2220233" cy="18046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311" y="116634"/>
            <a:ext cx="11141471" cy="991809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F2A1A5FC-8051-434D-8C22-E579B6DB42EB}"/>
              </a:ext>
            </a:extLst>
          </p:cNvPr>
          <p:cNvCxnSpPr/>
          <p:nvPr/>
        </p:nvCxnSpPr>
        <p:spPr>
          <a:xfrm>
            <a:off x="0" y="620688"/>
            <a:ext cx="335360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42F33E6C-FEF7-9442-FE79-39878EDA243F}"/>
              </a:ext>
            </a:extLst>
          </p:cNvPr>
          <p:cNvCxnSpPr/>
          <p:nvPr userDrawn="1"/>
        </p:nvCxnSpPr>
        <p:spPr>
          <a:xfrm>
            <a:off x="0" y="620688"/>
            <a:ext cx="335360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589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олько заголовок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6F37B3D-BFD4-9B66-CE39-6D63D0C60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r="224"/>
          <a:stretch/>
        </p:blipFill>
        <p:spPr>
          <a:xfrm>
            <a:off x="140257" y="0"/>
            <a:ext cx="10253539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46DD644-27CC-4169-81C0-E55636AE184A}"/>
              </a:ext>
            </a:extLst>
          </p:cNvPr>
          <p:cNvSpPr/>
          <p:nvPr/>
        </p:nvSpPr>
        <p:spPr>
          <a:xfrm>
            <a:off x="-5680" y="1"/>
            <a:ext cx="12192000" cy="6866059"/>
          </a:xfrm>
          <a:prstGeom prst="rect">
            <a:avLst/>
          </a:prstGeom>
          <a:solidFill>
            <a:srgbClr val="232C3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311" y="116634"/>
            <a:ext cx="11141471" cy="99180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F2A1A5FC-8051-434D-8C22-E579B6DB42EB}"/>
              </a:ext>
            </a:extLst>
          </p:cNvPr>
          <p:cNvCxnSpPr/>
          <p:nvPr/>
        </p:nvCxnSpPr>
        <p:spPr>
          <a:xfrm>
            <a:off x="0" y="620688"/>
            <a:ext cx="335360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34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1844679"/>
            <a:ext cx="10363200" cy="2041524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005064"/>
            <a:ext cx="8534400" cy="163373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9" name="Скругленный прямоугольник 2">
            <a:extLst>
              <a:ext uri="{FF2B5EF4-FFF2-40B4-BE49-F238E27FC236}">
                <a16:creationId xmlns:a16="http://schemas.microsoft.com/office/drawing/2014/main" xmlns="" id="{E2E78665-581C-4091-8A65-3CF737737440}"/>
              </a:ext>
            </a:extLst>
          </p:cNvPr>
          <p:cNvSpPr/>
          <p:nvPr/>
        </p:nvSpPr>
        <p:spPr>
          <a:xfrm>
            <a:off x="479377" y="442024"/>
            <a:ext cx="11233251" cy="5973957"/>
          </a:xfrm>
          <a:prstGeom prst="roundRect">
            <a:avLst>
              <a:gd name="adj" fmla="val 2140"/>
            </a:avLst>
          </a:prstGeom>
          <a:noFill/>
          <a:ln>
            <a:solidFill>
              <a:srgbClr val="D45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7913EDC-0220-439F-857B-E3CB3B0B4F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5" t="68689"/>
          <a:stretch/>
        </p:blipFill>
        <p:spPr>
          <a:xfrm>
            <a:off x="-1" y="1"/>
            <a:ext cx="2220233" cy="180465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233066B-5C71-4ABC-8AD3-890277A1D2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5" t="68689"/>
          <a:stretch/>
        </p:blipFill>
        <p:spPr>
          <a:xfrm rot="10800000">
            <a:off x="9961922" y="5053341"/>
            <a:ext cx="2220233" cy="1804659"/>
          </a:xfrm>
          <a:prstGeom prst="rect">
            <a:avLst/>
          </a:prstGeom>
        </p:spPr>
      </p:pic>
      <p:sp>
        <p:nvSpPr>
          <p:cNvPr id="4" name="Скругленный прямоугольник 2">
            <a:extLst>
              <a:ext uri="{FF2B5EF4-FFF2-40B4-BE49-F238E27FC236}">
                <a16:creationId xmlns:a16="http://schemas.microsoft.com/office/drawing/2014/main" xmlns="" id="{88E47302-4C27-38A7-628E-1771D9F6D558}"/>
              </a:ext>
            </a:extLst>
          </p:cNvPr>
          <p:cNvSpPr/>
          <p:nvPr userDrawn="1"/>
        </p:nvSpPr>
        <p:spPr>
          <a:xfrm>
            <a:off x="479377" y="442024"/>
            <a:ext cx="11233251" cy="5973957"/>
          </a:xfrm>
          <a:prstGeom prst="roundRect">
            <a:avLst>
              <a:gd name="adj" fmla="val 2140"/>
            </a:avLst>
          </a:prstGeom>
          <a:noFill/>
          <a:ln>
            <a:solidFill>
              <a:srgbClr val="D45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0DEED0E-3C34-B47C-65D0-9579C5097D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5" t="68689"/>
          <a:stretch/>
        </p:blipFill>
        <p:spPr>
          <a:xfrm>
            <a:off x="-1" y="1"/>
            <a:ext cx="2220233" cy="18046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308704D-4888-D28D-66C2-696EDE652E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5" t="68689"/>
          <a:stretch/>
        </p:blipFill>
        <p:spPr>
          <a:xfrm rot="10800000">
            <a:off x="9961922" y="5053341"/>
            <a:ext cx="2220233" cy="180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DF62961-0A23-7EC7-87B8-C87DCB1021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r="224"/>
          <a:stretch/>
        </p:blipFill>
        <p:spPr>
          <a:xfrm>
            <a:off x="140257" y="0"/>
            <a:ext cx="10253539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97B6308-6B5E-205C-5BE1-10E7057352DA}"/>
              </a:ext>
            </a:extLst>
          </p:cNvPr>
          <p:cNvSpPr/>
          <p:nvPr/>
        </p:nvSpPr>
        <p:spPr>
          <a:xfrm>
            <a:off x="-5680" y="1"/>
            <a:ext cx="12192000" cy="6866059"/>
          </a:xfrm>
          <a:prstGeom prst="rect">
            <a:avLst/>
          </a:prstGeom>
          <a:solidFill>
            <a:srgbClr val="232C3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873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58E124DF-90C7-441C-94AE-9EB0C83F07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416" y="1628800"/>
            <a:ext cx="7272808" cy="3960440"/>
          </a:xfrm>
        </p:spPr>
        <p:txBody>
          <a:bodyPr/>
          <a:lstStyle>
            <a:lvl1pPr algn="l"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C52C94D-FF9B-4ABE-8046-3490A2D5A0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07" b="52972"/>
          <a:stretch/>
        </p:blipFill>
        <p:spPr>
          <a:xfrm>
            <a:off x="8381598" y="3429000"/>
            <a:ext cx="3810404" cy="3429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856C165-542F-48C1-9CC5-FA6BB1B3EB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5" t="68689"/>
          <a:stretch/>
        </p:blipFill>
        <p:spPr>
          <a:xfrm>
            <a:off x="-1" y="1"/>
            <a:ext cx="2220233" cy="180465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A5DDE6B-79D4-AF08-AA9C-F59F7DE713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07" b="52972"/>
          <a:stretch/>
        </p:blipFill>
        <p:spPr>
          <a:xfrm>
            <a:off x="8381598" y="3429000"/>
            <a:ext cx="3810404" cy="3429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76E6243-E9D2-5688-70C2-8AD9B82697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5" t="68689"/>
          <a:stretch/>
        </p:blipFill>
        <p:spPr>
          <a:xfrm>
            <a:off x="-1" y="1"/>
            <a:ext cx="2220233" cy="180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14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22E39BF-6ECA-E491-DA8D-3E86101C37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r="224"/>
          <a:stretch/>
        </p:blipFill>
        <p:spPr>
          <a:xfrm>
            <a:off x="140257" y="0"/>
            <a:ext cx="10253539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09C9083-BF79-4B7B-BB7E-32068A0FD18C}"/>
              </a:ext>
            </a:extLst>
          </p:cNvPr>
          <p:cNvSpPr/>
          <p:nvPr/>
        </p:nvSpPr>
        <p:spPr>
          <a:xfrm>
            <a:off x="-5680" y="1"/>
            <a:ext cx="12192000" cy="6866059"/>
          </a:xfrm>
          <a:prstGeom prst="rect">
            <a:avLst/>
          </a:prstGeom>
          <a:solidFill>
            <a:srgbClr val="232C3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67409" y="1988840"/>
            <a:ext cx="10657184" cy="2880323"/>
          </a:xfrm>
        </p:spPr>
        <p:txBody>
          <a:bodyPr/>
          <a:lstStyle>
            <a:lvl1pPr algn="ctr">
              <a:defRPr sz="66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8A031ADE-D2FD-4A76-8132-08F3538F79D6}"/>
              </a:ext>
            </a:extLst>
          </p:cNvPr>
          <p:cNvSpPr/>
          <p:nvPr/>
        </p:nvSpPr>
        <p:spPr>
          <a:xfrm>
            <a:off x="479377" y="442024"/>
            <a:ext cx="11233251" cy="5973957"/>
          </a:xfrm>
          <a:prstGeom prst="roundRect">
            <a:avLst>
              <a:gd name="adj" fmla="val 2140"/>
            </a:avLst>
          </a:prstGeom>
          <a:noFill/>
          <a:ln w="15875">
            <a:solidFill>
              <a:srgbClr val="D45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226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Титульный слайд">
    <p:bg>
      <p:bgPr>
        <a:solidFill>
          <a:srgbClr val="232C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67409" y="1988840"/>
            <a:ext cx="10657184" cy="2880323"/>
          </a:xfrm>
        </p:spPr>
        <p:txBody>
          <a:bodyPr/>
          <a:lstStyle>
            <a:lvl1pPr algn="ctr">
              <a:defRPr sz="66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316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58E124DF-90C7-441C-94AE-9EB0C83F07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416" y="1628800"/>
            <a:ext cx="7272808" cy="3960440"/>
          </a:xfrm>
        </p:spPr>
        <p:txBody>
          <a:bodyPr/>
          <a:lstStyle>
            <a:lvl1pPr algn="l"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C52C94D-FF9B-4ABE-8046-3490A2D5A0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07" b="52972"/>
          <a:stretch/>
        </p:blipFill>
        <p:spPr>
          <a:xfrm>
            <a:off x="8381598" y="3429000"/>
            <a:ext cx="3810404" cy="3429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856C165-542F-48C1-9CC5-FA6BB1B3EB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5" t="68689"/>
          <a:stretch/>
        </p:blipFill>
        <p:spPr>
          <a:xfrm>
            <a:off x="-1" y="1"/>
            <a:ext cx="2220233" cy="180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20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C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73309" y="116634"/>
            <a:ext cx="11466283" cy="99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73309" y="1268763"/>
            <a:ext cx="11466283" cy="51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8199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51" r:id="rId9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ru-RU" altLang="ru-RU" sz="3600" kern="1200" cap="none" baseline="0" dirty="0" smtClean="0">
          <a:solidFill>
            <a:srgbClr val="D4572D"/>
          </a:solidFill>
          <a:latin typeface="Segoe UI Light" panose="020B0502040204020203" pitchFamily="34" charset="0"/>
          <a:ea typeface="Calibri" panose="020F0502020204030204" pitchFamily="34" charset="0"/>
          <a:cs typeface="Times New Roman" panose="02020603050405020304" pitchFamily="18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Segoe UI" pitchFamily="34" charset="0"/>
          <a:cs typeface="Segoe U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Segoe UI" pitchFamily="34" charset="0"/>
          <a:cs typeface="Segoe U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Segoe UI" pitchFamily="34" charset="0"/>
          <a:cs typeface="Segoe U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Segoe UI" pitchFamily="34" charset="0"/>
          <a:cs typeface="Segoe UI" pitchFamily="34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2.png"/><Relationship Id="rId10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34.png"/><Relationship Id="rId4" Type="http://schemas.openxmlformats.org/officeDocument/2006/relationships/image" Target="../media/image5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22.png"/><Relationship Id="rId10" Type="http://schemas.openxmlformats.org/officeDocument/2006/relationships/image" Target="../media/image38.png"/><Relationship Id="rId4" Type="http://schemas.openxmlformats.org/officeDocument/2006/relationships/image" Target="../media/image5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3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5" t="68689"/>
          <a:stretch/>
        </p:blipFill>
        <p:spPr>
          <a:xfrm>
            <a:off x="-1" y="-1"/>
            <a:ext cx="2441588" cy="1984582"/>
          </a:xfrm>
          <a:prstGeom prst="rect">
            <a:avLst/>
          </a:prstGeom>
        </p:spPr>
      </p:pic>
      <p:grpSp>
        <p:nvGrpSpPr>
          <p:cNvPr id="43" name="Рисунок 13">
            <a:extLst>
              <a:ext uri="{FF2B5EF4-FFF2-40B4-BE49-F238E27FC236}">
                <a16:creationId xmlns:a16="http://schemas.microsoft.com/office/drawing/2014/main" xmlns="" id="{07A6A8A2-3C06-0959-19CC-3F9A5FDDEFC2}"/>
              </a:ext>
            </a:extLst>
          </p:cNvPr>
          <p:cNvGrpSpPr/>
          <p:nvPr/>
        </p:nvGrpSpPr>
        <p:grpSpPr>
          <a:xfrm>
            <a:off x="1063615" y="1327119"/>
            <a:ext cx="2453652" cy="315795"/>
            <a:chOff x="4219345" y="3255266"/>
            <a:chExt cx="2784716" cy="358405"/>
          </a:xfrm>
          <a:solidFill>
            <a:schemeClr val="bg1"/>
          </a:solidFill>
        </p:grpSpPr>
        <p:grpSp>
          <p:nvGrpSpPr>
            <p:cNvPr id="45" name="Рисунок 13">
              <a:extLst>
                <a:ext uri="{FF2B5EF4-FFF2-40B4-BE49-F238E27FC236}">
                  <a16:creationId xmlns:a16="http://schemas.microsoft.com/office/drawing/2014/main" xmlns="" id="{191E297F-05AC-EF5F-746B-D4B9FA0135C4}"/>
                </a:ext>
              </a:extLst>
            </p:cNvPr>
            <p:cNvGrpSpPr/>
            <p:nvPr/>
          </p:nvGrpSpPr>
          <p:grpSpPr>
            <a:xfrm>
              <a:off x="4219345" y="3255615"/>
              <a:ext cx="433655" cy="356165"/>
              <a:chOff x="4219345" y="3255615"/>
              <a:chExt cx="433655" cy="356165"/>
            </a:xfrm>
            <a:grpFill/>
          </p:grpSpPr>
          <p:sp>
            <p:nvSpPr>
              <p:cNvPr id="58" name="Полилиния: фигура 57">
                <a:extLst>
                  <a:ext uri="{FF2B5EF4-FFF2-40B4-BE49-F238E27FC236}">
                    <a16:creationId xmlns:a16="http://schemas.microsoft.com/office/drawing/2014/main" xmlns="" id="{39E88C6A-F409-86DD-DC7F-602DDA310A34}"/>
                  </a:ext>
                </a:extLst>
              </p:cNvPr>
              <p:cNvSpPr/>
              <p:nvPr/>
            </p:nvSpPr>
            <p:spPr>
              <a:xfrm>
                <a:off x="4257339" y="3255615"/>
                <a:ext cx="240680" cy="110413"/>
              </a:xfrm>
              <a:custGeom>
                <a:avLst/>
                <a:gdLst>
                  <a:gd name="connsiteX0" fmla="*/ 239228 w 240680"/>
                  <a:gd name="connsiteY0" fmla="*/ 7523 h 110413"/>
                  <a:gd name="connsiteX1" fmla="*/ 239194 w 240680"/>
                  <a:gd name="connsiteY1" fmla="*/ 7555 h 110413"/>
                  <a:gd name="connsiteX2" fmla="*/ 239115 w 240680"/>
                  <a:gd name="connsiteY2" fmla="*/ 7622 h 110413"/>
                  <a:gd name="connsiteX3" fmla="*/ 239106 w 240680"/>
                  <a:gd name="connsiteY3" fmla="*/ 7632 h 110413"/>
                  <a:gd name="connsiteX4" fmla="*/ 136128 w 240680"/>
                  <a:gd name="connsiteY4" fmla="*/ 96774 h 110413"/>
                  <a:gd name="connsiteX5" fmla="*/ 99805 w 240680"/>
                  <a:gd name="connsiteY5" fmla="*/ 110414 h 110413"/>
                  <a:gd name="connsiteX6" fmla="*/ 99794 w 240680"/>
                  <a:gd name="connsiteY6" fmla="*/ 110414 h 110413"/>
                  <a:gd name="connsiteX7" fmla="*/ 10668 w 240680"/>
                  <a:gd name="connsiteY7" fmla="*/ 110414 h 110413"/>
                  <a:gd name="connsiteX8" fmla="*/ 10668 w 240680"/>
                  <a:gd name="connsiteY8" fmla="*/ 110412 h 110413"/>
                  <a:gd name="connsiteX9" fmla="*/ 10575 w 240680"/>
                  <a:gd name="connsiteY9" fmla="*/ 110414 h 110413"/>
                  <a:gd name="connsiteX10" fmla="*/ 0 w 240680"/>
                  <a:gd name="connsiteY10" fmla="*/ 99838 h 110413"/>
                  <a:gd name="connsiteX11" fmla="*/ 120 w 240680"/>
                  <a:gd name="connsiteY11" fmla="*/ 98226 h 110413"/>
                  <a:gd name="connsiteX12" fmla="*/ 115 w 240680"/>
                  <a:gd name="connsiteY12" fmla="*/ 98222 h 110413"/>
                  <a:gd name="connsiteX13" fmla="*/ 13203 w 240680"/>
                  <a:gd name="connsiteY13" fmla="*/ 13480 h 110413"/>
                  <a:gd name="connsiteX14" fmla="*/ 13205 w 240680"/>
                  <a:gd name="connsiteY14" fmla="*/ 13480 h 110413"/>
                  <a:gd name="connsiteX15" fmla="*/ 29026 w 240680"/>
                  <a:gd name="connsiteY15" fmla="*/ 2 h 110413"/>
                  <a:gd name="connsiteX16" fmla="*/ 236268 w 240680"/>
                  <a:gd name="connsiteY16" fmla="*/ 2 h 110413"/>
                  <a:gd name="connsiteX17" fmla="*/ 236319 w 240680"/>
                  <a:gd name="connsiteY17" fmla="*/ 2 h 110413"/>
                  <a:gd name="connsiteX18" fmla="*/ 236379 w 240680"/>
                  <a:gd name="connsiteY18" fmla="*/ 0 h 110413"/>
                  <a:gd name="connsiteX19" fmla="*/ 240680 w 240680"/>
                  <a:gd name="connsiteY19" fmla="*/ 4302 h 110413"/>
                  <a:gd name="connsiteX20" fmla="*/ 239228 w 240680"/>
                  <a:gd name="connsiteY20" fmla="*/ 7523 h 110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0680" h="110413">
                    <a:moveTo>
                      <a:pt x="239228" y="7523"/>
                    </a:moveTo>
                    <a:lnTo>
                      <a:pt x="239194" y="7555"/>
                    </a:lnTo>
                    <a:lnTo>
                      <a:pt x="239115" y="7622"/>
                    </a:lnTo>
                    <a:lnTo>
                      <a:pt x="239106" y="7632"/>
                    </a:lnTo>
                    <a:lnTo>
                      <a:pt x="136128" y="96774"/>
                    </a:lnTo>
                    <a:cubicBezTo>
                      <a:pt x="126426" y="105265"/>
                      <a:pt x="113722" y="110412"/>
                      <a:pt x="99805" y="110414"/>
                    </a:cubicBezTo>
                    <a:lnTo>
                      <a:pt x="99794" y="110414"/>
                    </a:lnTo>
                    <a:lnTo>
                      <a:pt x="10668" y="110414"/>
                    </a:lnTo>
                    <a:lnTo>
                      <a:pt x="10668" y="110412"/>
                    </a:lnTo>
                    <a:lnTo>
                      <a:pt x="10575" y="110414"/>
                    </a:lnTo>
                    <a:cubicBezTo>
                      <a:pt x="4733" y="110414"/>
                      <a:pt x="0" y="105680"/>
                      <a:pt x="0" y="99838"/>
                    </a:cubicBezTo>
                    <a:cubicBezTo>
                      <a:pt x="0" y="99289"/>
                      <a:pt x="42" y="98748"/>
                      <a:pt x="120" y="98226"/>
                    </a:cubicBezTo>
                    <a:lnTo>
                      <a:pt x="115" y="98222"/>
                    </a:lnTo>
                    <a:lnTo>
                      <a:pt x="13203" y="13480"/>
                    </a:lnTo>
                    <a:lnTo>
                      <a:pt x="13205" y="13480"/>
                    </a:lnTo>
                    <a:cubicBezTo>
                      <a:pt x="14424" y="5835"/>
                      <a:pt x="21039" y="2"/>
                      <a:pt x="29026" y="2"/>
                    </a:cubicBezTo>
                    <a:lnTo>
                      <a:pt x="236268" y="2"/>
                    </a:lnTo>
                    <a:lnTo>
                      <a:pt x="236319" y="2"/>
                    </a:lnTo>
                    <a:lnTo>
                      <a:pt x="236379" y="0"/>
                    </a:lnTo>
                    <a:cubicBezTo>
                      <a:pt x="238755" y="0"/>
                      <a:pt x="240680" y="1923"/>
                      <a:pt x="240680" y="4302"/>
                    </a:cubicBezTo>
                    <a:cubicBezTo>
                      <a:pt x="240680" y="5586"/>
                      <a:pt x="240119" y="6736"/>
                      <a:pt x="239228" y="7523"/>
                    </a:cubicBezTo>
                    <a:close/>
                  </a:path>
                </a:pathLst>
              </a:custGeom>
              <a:grpFill/>
              <a:ln w="2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rgbClr val="D4572D"/>
                  </a:solidFill>
                </a:endParaRPr>
              </a:p>
            </p:txBody>
          </p:sp>
          <p:sp>
            <p:nvSpPr>
              <p:cNvPr id="59" name="Полилиния: фигура 58">
                <a:extLst>
                  <a:ext uri="{FF2B5EF4-FFF2-40B4-BE49-F238E27FC236}">
                    <a16:creationId xmlns:a16="http://schemas.microsoft.com/office/drawing/2014/main" xmlns="" id="{61A99E9B-8422-CA78-C0B0-D21ECC5C1797}"/>
                  </a:ext>
                </a:extLst>
              </p:cNvPr>
              <p:cNvSpPr/>
              <p:nvPr/>
            </p:nvSpPr>
            <p:spPr>
              <a:xfrm>
                <a:off x="4238336" y="3378557"/>
                <a:ext cx="117628" cy="110344"/>
              </a:xfrm>
              <a:custGeom>
                <a:avLst/>
                <a:gdLst>
                  <a:gd name="connsiteX0" fmla="*/ 100020 w 117628"/>
                  <a:gd name="connsiteY0" fmla="*/ 110345 h 110344"/>
                  <a:gd name="connsiteX1" fmla="*/ 99951 w 117628"/>
                  <a:gd name="connsiteY1" fmla="*/ 110345 h 110344"/>
                  <a:gd name="connsiteX2" fmla="*/ 10681 w 117628"/>
                  <a:gd name="connsiteY2" fmla="*/ 110345 h 110344"/>
                  <a:gd name="connsiteX3" fmla="*/ 10679 w 117628"/>
                  <a:gd name="connsiteY3" fmla="*/ 110342 h 110344"/>
                  <a:gd name="connsiteX4" fmla="*/ 10575 w 117628"/>
                  <a:gd name="connsiteY4" fmla="*/ 110345 h 110344"/>
                  <a:gd name="connsiteX5" fmla="*/ 0 w 117628"/>
                  <a:gd name="connsiteY5" fmla="*/ 99767 h 110344"/>
                  <a:gd name="connsiteX6" fmla="*/ 145 w 117628"/>
                  <a:gd name="connsiteY6" fmla="*/ 98019 h 110344"/>
                  <a:gd name="connsiteX7" fmla="*/ 143 w 117628"/>
                  <a:gd name="connsiteY7" fmla="*/ 98016 h 110344"/>
                  <a:gd name="connsiteX8" fmla="*/ 13173 w 117628"/>
                  <a:gd name="connsiteY8" fmla="*/ 13741 h 110344"/>
                  <a:gd name="connsiteX9" fmla="*/ 13230 w 117628"/>
                  <a:gd name="connsiteY9" fmla="*/ 13370 h 110344"/>
                  <a:gd name="connsiteX10" fmla="*/ 13251 w 117628"/>
                  <a:gd name="connsiteY10" fmla="*/ 13243 h 110344"/>
                  <a:gd name="connsiteX11" fmla="*/ 13253 w 117628"/>
                  <a:gd name="connsiteY11" fmla="*/ 13240 h 110344"/>
                  <a:gd name="connsiteX12" fmla="*/ 29038 w 117628"/>
                  <a:gd name="connsiteY12" fmla="*/ 0 h 110344"/>
                  <a:gd name="connsiteX13" fmla="*/ 29280 w 117628"/>
                  <a:gd name="connsiteY13" fmla="*/ 5 h 110344"/>
                  <a:gd name="connsiteX14" fmla="*/ 29282 w 117628"/>
                  <a:gd name="connsiteY14" fmla="*/ 0 h 110344"/>
                  <a:gd name="connsiteX15" fmla="*/ 113308 w 117628"/>
                  <a:gd name="connsiteY15" fmla="*/ 0 h 110344"/>
                  <a:gd name="connsiteX16" fmla="*/ 113343 w 117628"/>
                  <a:gd name="connsiteY16" fmla="*/ 0 h 110344"/>
                  <a:gd name="connsiteX17" fmla="*/ 117628 w 117628"/>
                  <a:gd name="connsiteY17" fmla="*/ 4318 h 110344"/>
                  <a:gd name="connsiteX18" fmla="*/ 116155 w 117628"/>
                  <a:gd name="connsiteY18" fmla="*/ 7569 h 110344"/>
                  <a:gd name="connsiteX19" fmla="*/ 116155 w 117628"/>
                  <a:gd name="connsiteY19" fmla="*/ 7572 h 110344"/>
                  <a:gd name="connsiteX20" fmla="*/ 66755 w 117628"/>
                  <a:gd name="connsiteY20" fmla="*/ 50336 h 110344"/>
                  <a:gd name="connsiteX21" fmla="*/ 66087 w 117628"/>
                  <a:gd name="connsiteY21" fmla="*/ 58979 h 110344"/>
                  <a:gd name="connsiteX22" fmla="*/ 103470 w 117628"/>
                  <a:gd name="connsiteY22" fmla="*/ 103052 h 110344"/>
                  <a:gd name="connsiteX23" fmla="*/ 103467 w 117628"/>
                  <a:gd name="connsiteY23" fmla="*/ 103057 h 110344"/>
                  <a:gd name="connsiteX24" fmla="*/ 104444 w 117628"/>
                  <a:gd name="connsiteY24" fmla="*/ 105851 h 110344"/>
                  <a:gd name="connsiteX25" fmla="*/ 100020 w 117628"/>
                  <a:gd name="connsiteY25" fmla="*/ 110342 h 110344"/>
                  <a:gd name="connsiteX26" fmla="*/ 100020 w 117628"/>
                  <a:gd name="connsiteY26" fmla="*/ 110345 h 110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7628" h="110344">
                    <a:moveTo>
                      <a:pt x="100020" y="110345"/>
                    </a:moveTo>
                    <a:lnTo>
                      <a:pt x="99951" y="110345"/>
                    </a:lnTo>
                    <a:lnTo>
                      <a:pt x="10681" y="110345"/>
                    </a:lnTo>
                    <a:lnTo>
                      <a:pt x="10679" y="110342"/>
                    </a:lnTo>
                    <a:lnTo>
                      <a:pt x="10575" y="110345"/>
                    </a:lnTo>
                    <a:cubicBezTo>
                      <a:pt x="4733" y="110345"/>
                      <a:pt x="0" y="105611"/>
                      <a:pt x="0" y="99767"/>
                    </a:cubicBezTo>
                    <a:cubicBezTo>
                      <a:pt x="0" y="99173"/>
                      <a:pt x="51" y="98587"/>
                      <a:pt x="145" y="98019"/>
                    </a:cubicBezTo>
                    <a:lnTo>
                      <a:pt x="143" y="98016"/>
                    </a:lnTo>
                    <a:lnTo>
                      <a:pt x="13173" y="13741"/>
                    </a:lnTo>
                    <a:lnTo>
                      <a:pt x="13230" y="13370"/>
                    </a:lnTo>
                    <a:lnTo>
                      <a:pt x="13251" y="13243"/>
                    </a:lnTo>
                    <a:lnTo>
                      <a:pt x="13253" y="13240"/>
                    </a:lnTo>
                    <a:cubicBezTo>
                      <a:pt x="14570" y="5713"/>
                      <a:pt x="21132" y="0"/>
                      <a:pt x="29038" y="0"/>
                    </a:cubicBezTo>
                    <a:lnTo>
                      <a:pt x="29280" y="5"/>
                    </a:lnTo>
                    <a:lnTo>
                      <a:pt x="29282" y="0"/>
                    </a:lnTo>
                    <a:lnTo>
                      <a:pt x="113308" y="0"/>
                    </a:lnTo>
                    <a:lnTo>
                      <a:pt x="113343" y="0"/>
                    </a:lnTo>
                    <a:cubicBezTo>
                      <a:pt x="115714" y="18"/>
                      <a:pt x="117628" y="1944"/>
                      <a:pt x="117628" y="4318"/>
                    </a:cubicBezTo>
                    <a:cubicBezTo>
                      <a:pt x="117628" y="5614"/>
                      <a:pt x="117058" y="6777"/>
                      <a:pt x="116155" y="7569"/>
                    </a:cubicBezTo>
                    <a:lnTo>
                      <a:pt x="116155" y="7572"/>
                    </a:lnTo>
                    <a:lnTo>
                      <a:pt x="66755" y="50336"/>
                    </a:lnTo>
                    <a:cubicBezTo>
                      <a:pt x="64203" y="52541"/>
                      <a:pt x="63905" y="56407"/>
                      <a:pt x="66087" y="58979"/>
                    </a:cubicBezTo>
                    <a:lnTo>
                      <a:pt x="103470" y="103052"/>
                    </a:lnTo>
                    <a:lnTo>
                      <a:pt x="103467" y="103057"/>
                    </a:lnTo>
                    <a:cubicBezTo>
                      <a:pt x="104077" y="103824"/>
                      <a:pt x="104444" y="104793"/>
                      <a:pt x="104444" y="105851"/>
                    </a:cubicBezTo>
                    <a:cubicBezTo>
                      <a:pt x="104444" y="108313"/>
                      <a:pt x="102470" y="110305"/>
                      <a:pt x="100020" y="110342"/>
                    </a:cubicBezTo>
                    <a:lnTo>
                      <a:pt x="100020" y="110345"/>
                    </a:lnTo>
                    <a:close/>
                  </a:path>
                </a:pathLst>
              </a:custGeom>
              <a:grpFill/>
              <a:ln w="2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rgbClr val="D4572D"/>
                  </a:solidFill>
                </a:endParaRPr>
              </a:p>
            </p:txBody>
          </p:sp>
          <p:sp>
            <p:nvSpPr>
              <p:cNvPr id="60" name="Полилиния: фигура 59">
                <a:extLst>
                  <a:ext uri="{FF2B5EF4-FFF2-40B4-BE49-F238E27FC236}">
                    <a16:creationId xmlns:a16="http://schemas.microsoft.com/office/drawing/2014/main" xmlns="" id="{2B98794E-6C25-68E0-9B4E-1F277758FF94}"/>
                  </a:ext>
                </a:extLst>
              </p:cNvPr>
              <p:cNvSpPr/>
              <p:nvPr/>
            </p:nvSpPr>
            <p:spPr>
              <a:xfrm>
                <a:off x="4327744" y="3378557"/>
                <a:ext cx="165465" cy="110344"/>
              </a:xfrm>
              <a:custGeom>
                <a:avLst/>
                <a:gdLst>
                  <a:gd name="connsiteX0" fmla="*/ 147564 w 165465"/>
                  <a:gd name="connsiteY0" fmla="*/ 110345 h 110344"/>
                  <a:gd name="connsiteX1" fmla="*/ 50433 w 165465"/>
                  <a:gd name="connsiteY1" fmla="*/ 110345 h 110344"/>
                  <a:gd name="connsiteX2" fmla="*/ 50253 w 165465"/>
                  <a:gd name="connsiteY2" fmla="*/ 110345 h 110344"/>
                  <a:gd name="connsiteX3" fmla="*/ 50248 w 165465"/>
                  <a:gd name="connsiteY3" fmla="*/ 110342 h 110344"/>
                  <a:gd name="connsiteX4" fmla="*/ 41144 w 165465"/>
                  <a:gd name="connsiteY4" fmla="*/ 105842 h 110344"/>
                  <a:gd name="connsiteX5" fmla="*/ 485 w 165465"/>
                  <a:gd name="connsiteY5" fmla="*/ 57900 h 110344"/>
                  <a:gd name="connsiteX6" fmla="*/ 707 w 165465"/>
                  <a:gd name="connsiteY6" fmla="*/ 55021 h 110344"/>
                  <a:gd name="connsiteX7" fmla="*/ 59403 w 165465"/>
                  <a:gd name="connsiteY7" fmla="*/ 4210 h 110344"/>
                  <a:gd name="connsiteX8" fmla="*/ 59426 w 165465"/>
                  <a:gd name="connsiteY8" fmla="*/ 4200 h 110344"/>
                  <a:gd name="connsiteX9" fmla="*/ 70244 w 165465"/>
                  <a:gd name="connsiteY9" fmla="*/ 0 h 110344"/>
                  <a:gd name="connsiteX10" fmla="*/ 70795 w 165465"/>
                  <a:gd name="connsiteY10" fmla="*/ 9 h 110344"/>
                  <a:gd name="connsiteX11" fmla="*/ 70826 w 165465"/>
                  <a:gd name="connsiteY11" fmla="*/ 0 h 110344"/>
                  <a:gd name="connsiteX12" fmla="*/ 161076 w 165465"/>
                  <a:gd name="connsiteY12" fmla="*/ 0 h 110344"/>
                  <a:gd name="connsiteX13" fmla="*/ 161076 w 165465"/>
                  <a:gd name="connsiteY13" fmla="*/ 2 h 110344"/>
                  <a:gd name="connsiteX14" fmla="*/ 161146 w 165465"/>
                  <a:gd name="connsiteY14" fmla="*/ 0 h 110344"/>
                  <a:gd name="connsiteX15" fmla="*/ 165466 w 165465"/>
                  <a:gd name="connsiteY15" fmla="*/ 4318 h 110344"/>
                  <a:gd name="connsiteX16" fmla="*/ 163983 w 165465"/>
                  <a:gd name="connsiteY16" fmla="*/ 7576 h 110344"/>
                  <a:gd name="connsiteX17" fmla="*/ 163983 w 165465"/>
                  <a:gd name="connsiteY17" fmla="*/ 7579 h 110344"/>
                  <a:gd name="connsiteX18" fmla="*/ 114590 w 165465"/>
                  <a:gd name="connsiteY18" fmla="*/ 50336 h 110344"/>
                  <a:gd name="connsiteX19" fmla="*/ 113925 w 165465"/>
                  <a:gd name="connsiteY19" fmla="*/ 58979 h 110344"/>
                  <a:gd name="connsiteX20" fmla="*/ 151187 w 165465"/>
                  <a:gd name="connsiteY20" fmla="*/ 102914 h 110344"/>
                  <a:gd name="connsiteX21" fmla="*/ 151217 w 165465"/>
                  <a:gd name="connsiteY21" fmla="*/ 102948 h 110344"/>
                  <a:gd name="connsiteX22" fmla="*/ 152282 w 165465"/>
                  <a:gd name="connsiteY22" fmla="*/ 105851 h 110344"/>
                  <a:gd name="connsiteX23" fmla="*/ 147788 w 165465"/>
                  <a:gd name="connsiteY23" fmla="*/ 110345 h 110344"/>
                  <a:gd name="connsiteX24" fmla="*/ 147567 w 165465"/>
                  <a:gd name="connsiteY24" fmla="*/ 110340 h 110344"/>
                  <a:gd name="connsiteX25" fmla="*/ 147564 w 165465"/>
                  <a:gd name="connsiteY25" fmla="*/ 110345 h 110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65465" h="110344">
                    <a:moveTo>
                      <a:pt x="147564" y="110345"/>
                    </a:moveTo>
                    <a:lnTo>
                      <a:pt x="50433" y="110345"/>
                    </a:lnTo>
                    <a:lnTo>
                      <a:pt x="50253" y="110345"/>
                    </a:lnTo>
                    <a:lnTo>
                      <a:pt x="50248" y="110342"/>
                    </a:lnTo>
                    <a:cubicBezTo>
                      <a:pt x="46556" y="110287"/>
                      <a:pt x="43275" y="108539"/>
                      <a:pt x="41144" y="105842"/>
                    </a:cubicBezTo>
                    <a:cubicBezTo>
                      <a:pt x="27590" y="89863"/>
                      <a:pt x="14032" y="73886"/>
                      <a:pt x="485" y="57900"/>
                    </a:cubicBezTo>
                    <a:cubicBezTo>
                      <a:pt x="-240" y="57044"/>
                      <a:pt x="-141" y="55758"/>
                      <a:pt x="707" y="55021"/>
                    </a:cubicBezTo>
                    <a:cubicBezTo>
                      <a:pt x="20259" y="38072"/>
                      <a:pt x="39837" y="21147"/>
                      <a:pt x="59403" y="4210"/>
                    </a:cubicBezTo>
                    <a:lnTo>
                      <a:pt x="59426" y="4200"/>
                    </a:lnTo>
                    <a:cubicBezTo>
                      <a:pt x="62275" y="1591"/>
                      <a:pt x="66071" y="0"/>
                      <a:pt x="70244" y="0"/>
                    </a:cubicBezTo>
                    <a:lnTo>
                      <a:pt x="70795" y="9"/>
                    </a:lnTo>
                    <a:lnTo>
                      <a:pt x="70826" y="0"/>
                    </a:lnTo>
                    <a:lnTo>
                      <a:pt x="161076" y="0"/>
                    </a:lnTo>
                    <a:lnTo>
                      <a:pt x="161076" y="2"/>
                    </a:lnTo>
                    <a:lnTo>
                      <a:pt x="161146" y="0"/>
                    </a:lnTo>
                    <a:cubicBezTo>
                      <a:pt x="163533" y="0"/>
                      <a:pt x="165466" y="1933"/>
                      <a:pt x="165466" y="4318"/>
                    </a:cubicBezTo>
                    <a:cubicBezTo>
                      <a:pt x="165466" y="5620"/>
                      <a:pt x="164893" y="6787"/>
                      <a:pt x="163983" y="7576"/>
                    </a:cubicBezTo>
                    <a:lnTo>
                      <a:pt x="163983" y="7579"/>
                    </a:lnTo>
                    <a:lnTo>
                      <a:pt x="114590" y="50336"/>
                    </a:lnTo>
                    <a:cubicBezTo>
                      <a:pt x="112043" y="52543"/>
                      <a:pt x="111745" y="56407"/>
                      <a:pt x="113925" y="58979"/>
                    </a:cubicBezTo>
                    <a:lnTo>
                      <a:pt x="151187" y="102914"/>
                    </a:lnTo>
                    <a:lnTo>
                      <a:pt x="151217" y="102948"/>
                    </a:lnTo>
                    <a:cubicBezTo>
                      <a:pt x="151880" y="103731"/>
                      <a:pt x="152282" y="104745"/>
                      <a:pt x="152282" y="105851"/>
                    </a:cubicBezTo>
                    <a:cubicBezTo>
                      <a:pt x="152282" y="108336"/>
                      <a:pt x="150270" y="110345"/>
                      <a:pt x="147788" y="110345"/>
                    </a:cubicBezTo>
                    <a:lnTo>
                      <a:pt x="147567" y="110340"/>
                    </a:lnTo>
                    <a:lnTo>
                      <a:pt x="147564" y="110345"/>
                    </a:lnTo>
                    <a:close/>
                  </a:path>
                </a:pathLst>
              </a:custGeom>
              <a:grpFill/>
              <a:ln w="2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rgbClr val="D4572D"/>
                  </a:solidFill>
                </a:endParaRPr>
              </a:p>
            </p:txBody>
          </p:sp>
          <p:sp>
            <p:nvSpPr>
              <p:cNvPr id="61" name="Полилиния: фигура 60">
                <a:extLst>
                  <a:ext uri="{FF2B5EF4-FFF2-40B4-BE49-F238E27FC236}">
                    <a16:creationId xmlns:a16="http://schemas.microsoft.com/office/drawing/2014/main" xmlns="" id="{D863A248-91A5-5F60-12EC-C45CD31D87A2}"/>
                  </a:ext>
                </a:extLst>
              </p:cNvPr>
              <p:cNvSpPr/>
              <p:nvPr/>
            </p:nvSpPr>
            <p:spPr>
              <a:xfrm>
                <a:off x="4388749" y="3501433"/>
                <a:ext cx="226242" cy="110346"/>
              </a:xfrm>
              <a:custGeom>
                <a:avLst/>
                <a:gdLst>
                  <a:gd name="connsiteX0" fmla="*/ 226099 w 226242"/>
                  <a:gd name="connsiteY0" fmla="*/ 12328 h 110346"/>
                  <a:gd name="connsiteX1" fmla="*/ 226078 w 226242"/>
                  <a:gd name="connsiteY1" fmla="*/ 12448 h 110346"/>
                  <a:gd name="connsiteX2" fmla="*/ 213024 w 226242"/>
                  <a:gd name="connsiteY2" fmla="*/ 96899 h 110346"/>
                  <a:gd name="connsiteX3" fmla="*/ 213021 w 226242"/>
                  <a:gd name="connsiteY3" fmla="*/ 96901 h 110346"/>
                  <a:gd name="connsiteX4" fmla="*/ 197203 w 226242"/>
                  <a:gd name="connsiteY4" fmla="*/ 110347 h 110346"/>
                  <a:gd name="connsiteX5" fmla="*/ 197115 w 226242"/>
                  <a:gd name="connsiteY5" fmla="*/ 110344 h 110346"/>
                  <a:gd name="connsiteX6" fmla="*/ 197112 w 226242"/>
                  <a:gd name="connsiteY6" fmla="*/ 110347 h 110346"/>
                  <a:gd name="connsiteX7" fmla="*/ 103262 w 226242"/>
                  <a:gd name="connsiteY7" fmla="*/ 110347 h 110346"/>
                  <a:gd name="connsiteX8" fmla="*/ 103243 w 226242"/>
                  <a:gd name="connsiteY8" fmla="*/ 110338 h 110346"/>
                  <a:gd name="connsiteX9" fmla="*/ 102673 w 226242"/>
                  <a:gd name="connsiteY9" fmla="*/ 110347 h 110346"/>
                  <a:gd name="connsiteX10" fmla="*/ 78427 w 226242"/>
                  <a:gd name="connsiteY10" fmla="*/ 98854 h 110346"/>
                  <a:gd name="connsiteX11" fmla="*/ 1046 w 226242"/>
                  <a:gd name="connsiteY11" fmla="*/ 7618 h 110346"/>
                  <a:gd name="connsiteX12" fmla="*/ 1048 w 226242"/>
                  <a:gd name="connsiteY12" fmla="*/ 7615 h 110346"/>
                  <a:gd name="connsiteX13" fmla="*/ 0 w 226242"/>
                  <a:gd name="connsiteY13" fmla="*/ 4667 h 110346"/>
                  <a:gd name="connsiteX14" fmla="*/ 4666 w 226242"/>
                  <a:gd name="connsiteY14" fmla="*/ 0 h 110346"/>
                  <a:gd name="connsiteX15" fmla="*/ 4793 w 226242"/>
                  <a:gd name="connsiteY15" fmla="*/ 0 h 110346"/>
                  <a:gd name="connsiteX16" fmla="*/ 4796 w 226242"/>
                  <a:gd name="connsiteY16" fmla="*/ 0 h 110346"/>
                  <a:gd name="connsiteX17" fmla="*/ 215647 w 226242"/>
                  <a:gd name="connsiteY17" fmla="*/ 0 h 110346"/>
                  <a:gd name="connsiteX18" fmla="*/ 215665 w 226242"/>
                  <a:gd name="connsiteY18" fmla="*/ 0 h 110346"/>
                  <a:gd name="connsiteX19" fmla="*/ 226242 w 226242"/>
                  <a:gd name="connsiteY19" fmla="*/ 10576 h 110346"/>
                  <a:gd name="connsiteX20" fmla="*/ 226099 w 226242"/>
                  <a:gd name="connsiteY20" fmla="*/ 12328 h 110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26242" h="110346">
                    <a:moveTo>
                      <a:pt x="226099" y="12328"/>
                    </a:moveTo>
                    <a:lnTo>
                      <a:pt x="226078" y="12448"/>
                    </a:lnTo>
                    <a:lnTo>
                      <a:pt x="213024" y="96899"/>
                    </a:lnTo>
                    <a:lnTo>
                      <a:pt x="213021" y="96901"/>
                    </a:lnTo>
                    <a:cubicBezTo>
                      <a:pt x="211788" y="104528"/>
                      <a:pt x="205180" y="110347"/>
                      <a:pt x="197203" y="110347"/>
                    </a:cubicBezTo>
                    <a:lnTo>
                      <a:pt x="197115" y="110344"/>
                    </a:lnTo>
                    <a:lnTo>
                      <a:pt x="197112" y="110347"/>
                    </a:lnTo>
                    <a:lnTo>
                      <a:pt x="103262" y="110347"/>
                    </a:lnTo>
                    <a:lnTo>
                      <a:pt x="103243" y="110338"/>
                    </a:lnTo>
                    <a:lnTo>
                      <a:pt x="102673" y="110347"/>
                    </a:lnTo>
                    <a:cubicBezTo>
                      <a:pt x="92895" y="110347"/>
                      <a:pt x="84169" y="105869"/>
                      <a:pt x="78427" y="98854"/>
                    </a:cubicBezTo>
                    <a:lnTo>
                      <a:pt x="1046" y="7618"/>
                    </a:lnTo>
                    <a:lnTo>
                      <a:pt x="1048" y="7615"/>
                    </a:lnTo>
                    <a:cubicBezTo>
                      <a:pt x="393" y="6809"/>
                      <a:pt x="0" y="5786"/>
                      <a:pt x="0" y="4667"/>
                    </a:cubicBezTo>
                    <a:cubicBezTo>
                      <a:pt x="0" y="2085"/>
                      <a:pt x="2085" y="0"/>
                      <a:pt x="4666" y="0"/>
                    </a:cubicBezTo>
                    <a:lnTo>
                      <a:pt x="4793" y="0"/>
                    </a:lnTo>
                    <a:lnTo>
                      <a:pt x="4796" y="0"/>
                    </a:lnTo>
                    <a:lnTo>
                      <a:pt x="215647" y="0"/>
                    </a:lnTo>
                    <a:lnTo>
                      <a:pt x="215665" y="0"/>
                    </a:lnTo>
                    <a:cubicBezTo>
                      <a:pt x="221509" y="0"/>
                      <a:pt x="226242" y="4731"/>
                      <a:pt x="226242" y="10576"/>
                    </a:cubicBezTo>
                    <a:cubicBezTo>
                      <a:pt x="226242" y="11174"/>
                      <a:pt x="226194" y="11758"/>
                      <a:pt x="226099" y="12328"/>
                    </a:cubicBezTo>
                    <a:close/>
                  </a:path>
                </a:pathLst>
              </a:custGeom>
              <a:grpFill/>
              <a:ln w="2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rgbClr val="D4572D"/>
                  </a:solidFill>
                </a:endParaRPr>
              </a:p>
            </p:txBody>
          </p:sp>
          <p:sp>
            <p:nvSpPr>
              <p:cNvPr id="62" name="Полилиния: фигура 61">
                <a:extLst>
                  <a:ext uri="{FF2B5EF4-FFF2-40B4-BE49-F238E27FC236}">
                    <a16:creationId xmlns:a16="http://schemas.microsoft.com/office/drawing/2014/main" xmlns="" id="{40B88578-0739-60EA-F8C3-11245D01C16A}"/>
                  </a:ext>
                </a:extLst>
              </p:cNvPr>
              <p:cNvSpPr/>
              <p:nvPr/>
            </p:nvSpPr>
            <p:spPr>
              <a:xfrm>
                <a:off x="4219345" y="3501387"/>
                <a:ext cx="227447" cy="110393"/>
              </a:xfrm>
              <a:custGeom>
                <a:avLst/>
                <a:gdLst>
                  <a:gd name="connsiteX0" fmla="*/ 229 w 227447"/>
                  <a:gd name="connsiteY0" fmla="*/ 97450 h 110393"/>
                  <a:gd name="connsiteX1" fmla="*/ 13094 w 227447"/>
                  <a:gd name="connsiteY1" fmla="*/ 14254 h 110393"/>
                  <a:gd name="connsiteX2" fmla="*/ 29021 w 227447"/>
                  <a:gd name="connsiteY2" fmla="*/ 0 h 110393"/>
                  <a:gd name="connsiteX3" fmla="*/ 30227 w 227447"/>
                  <a:gd name="connsiteY3" fmla="*/ 46 h 110393"/>
                  <a:gd name="connsiteX4" fmla="*/ 124758 w 227447"/>
                  <a:gd name="connsiteY4" fmla="*/ 46 h 110393"/>
                  <a:gd name="connsiteX5" fmla="*/ 125396 w 227447"/>
                  <a:gd name="connsiteY5" fmla="*/ 46 h 110393"/>
                  <a:gd name="connsiteX6" fmla="*/ 125412 w 227447"/>
                  <a:gd name="connsiteY6" fmla="*/ 53 h 110393"/>
                  <a:gd name="connsiteX7" fmla="*/ 149047 w 227447"/>
                  <a:gd name="connsiteY7" fmla="*/ 11582 h 110393"/>
                  <a:gd name="connsiteX8" fmla="*/ 149063 w 227447"/>
                  <a:gd name="connsiteY8" fmla="*/ 11589 h 110393"/>
                  <a:gd name="connsiteX9" fmla="*/ 226316 w 227447"/>
                  <a:gd name="connsiteY9" fmla="*/ 102681 h 110393"/>
                  <a:gd name="connsiteX10" fmla="*/ 227448 w 227447"/>
                  <a:gd name="connsiteY10" fmla="*/ 105726 h 110393"/>
                  <a:gd name="connsiteX11" fmla="*/ 222781 w 227447"/>
                  <a:gd name="connsiteY11" fmla="*/ 110393 h 110393"/>
                  <a:gd name="connsiteX12" fmla="*/ 222643 w 227447"/>
                  <a:gd name="connsiteY12" fmla="*/ 110391 h 110393"/>
                  <a:gd name="connsiteX13" fmla="*/ 222640 w 227447"/>
                  <a:gd name="connsiteY13" fmla="*/ 110393 h 110393"/>
                  <a:gd name="connsiteX14" fmla="*/ 10626 w 227447"/>
                  <a:gd name="connsiteY14" fmla="*/ 110393 h 110393"/>
                  <a:gd name="connsiteX15" fmla="*/ 10573 w 227447"/>
                  <a:gd name="connsiteY15" fmla="*/ 110393 h 110393"/>
                  <a:gd name="connsiteX16" fmla="*/ 0 w 227447"/>
                  <a:gd name="connsiteY16" fmla="*/ 99815 h 110393"/>
                  <a:gd name="connsiteX17" fmla="*/ 259 w 227447"/>
                  <a:gd name="connsiteY17" fmla="*/ 97487 h 110393"/>
                  <a:gd name="connsiteX18" fmla="*/ 229 w 227447"/>
                  <a:gd name="connsiteY18" fmla="*/ 97450 h 110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7447" h="110393">
                    <a:moveTo>
                      <a:pt x="229" y="97450"/>
                    </a:moveTo>
                    <a:lnTo>
                      <a:pt x="13094" y="14254"/>
                    </a:lnTo>
                    <a:cubicBezTo>
                      <a:pt x="13976" y="6232"/>
                      <a:pt x="20767" y="0"/>
                      <a:pt x="29021" y="0"/>
                    </a:cubicBezTo>
                    <a:cubicBezTo>
                      <a:pt x="29428" y="0"/>
                      <a:pt x="29827" y="14"/>
                      <a:pt x="30227" y="46"/>
                    </a:cubicBezTo>
                    <a:lnTo>
                      <a:pt x="124758" y="46"/>
                    </a:lnTo>
                    <a:lnTo>
                      <a:pt x="125396" y="46"/>
                    </a:lnTo>
                    <a:lnTo>
                      <a:pt x="125412" y="53"/>
                    </a:lnTo>
                    <a:cubicBezTo>
                      <a:pt x="134948" y="249"/>
                      <a:pt x="143431" y="4699"/>
                      <a:pt x="149047" y="11582"/>
                    </a:cubicBezTo>
                    <a:lnTo>
                      <a:pt x="149063" y="11589"/>
                    </a:lnTo>
                    <a:lnTo>
                      <a:pt x="226316" y="102681"/>
                    </a:lnTo>
                    <a:cubicBezTo>
                      <a:pt x="227021" y="103496"/>
                      <a:pt x="227448" y="104560"/>
                      <a:pt x="227448" y="105726"/>
                    </a:cubicBezTo>
                    <a:cubicBezTo>
                      <a:pt x="227448" y="108306"/>
                      <a:pt x="225360" y="110393"/>
                      <a:pt x="222781" y="110393"/>
                    </a:cubicBezTo>
                    <a:lnTo>
                      <a:pt x="222643" y="110391"/>
                    </a:lnTo>
                    <a:lnTo>
                      <a:pt x="222640" y="110393"/>
                    </a:lnTo>
                    <a:lnTo>
                      <a:pt x="10626" y="110393"/>
                    </a:lnTo>
                    <a:lnTo>
                      <a:pt x="10573" y="110393"/>
                    </a:lnTo>
                    <a:cubicBezTo>
                      <a:pt x="4731" y="110393"/>
                      <a:pt x="0" y="105659"/>
                      <a:pt x="0" y="99815"/>
                    </a:cubicBezTo>
                    <a:cubicBezTo>
                      <a:pt x="0" y="99014"/>
                      <a:pt x="90" y="98236"/>
                      <a:pt x="259" y="97487"/>
                    </a:cubicBezTo>
                    <a:lnTo>
                      <a:pt x="229" y="97450"/>
                    </a:lnTo>
                    <a:close/>
                  </a:path>
                </a:pathLst>
              </a:custGeom>
              <a:grpFill/>
              <a:ln w="2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rgbClr val="D4572D"/>
                  </a:solidFill>
                </a:endParaRPr>
              </a:p>
            </p:txBody>
          </p:sp>
          <p:sp>
            <p:nvSpPr>
              <p:cNvPr id="63" name="Полилиния: фигура 62">
                <a:extLst>
                  <a:ext uri="{FF2B5EF4-FFF2-40B4-BE49-F238E27FC236}">
                    <a16:creationId xmlns:a16="http://schemas.microsoft.com/office/drawing/2014/main" xmlns="" id="{826DFA74-828A-4FA8-5D66-3AA7F7052376}"/>
                  </a:ext>
                </a:extLst>
              </p:cNvPr>
              <p:cNvSpPr/>
              <p:nvPr/>
            </p:nvSpPr>
            <p:spPr>
              <a:xfrm>
                <a:off x="4413728" y="3255615"/>
                <a:ext cx="239272" cy="110413"/>
              </a:xfrm>
              <a:custGeom>
                <a:avLst/>
                <a:gdLst>
                  <a:gd name="connsiteX0" fmla="*/ 239161 w 239272"/>
                  <a:gd name="connsiteY0" fmla="*/ 12118 h 110413"/>
                  <a:gd name="connsiteX1" fmla="*/ 226088 w 239272"/>
                  <a:gd name="connsiteY1" fmla="*/ 96670 h 110413"/>
                  <a:gd name="connsiteX2" fmla="*/ 226088 w 239272"/>
                  <a:gd name="connsiteY2" fmla="*/ 96670 h 110413"/>
                  <a:gd name="connsiteX3" fmla="*/ 210220 w 239272"/>
                  <a:gd name="connsiteY3" fmla="*/ 110414 h 110413"/>
                  <a:gd name="connsiteX4" fmla="*/ 210084 w 239272"/>
                  <a:gd name="connsiteY4" fmla="*/ 110414 h 110413"/>
                  <a:gd name="connsiteX5" fmla="*/ 4392 w 239272"/>
                  <a:gd name="connsiteY5" fmla="*/ 110414 h 110413"/>
                  <a:gd name="connsiteX6" fmla="*/ 4392 w 239272"/>
                  <a:gd name="connsiteY6" fmla="*/ 110412 h 110413"/>
                  <a:gd name="connsiteX7" fmla="*/ 4302 w 239272"/>
                  <a:gd name="connsiteY7" fmla="*/ 110414 h 110413"/>
                  <a:gd name="connsiteX8" fmla="*/ 0 w 239272"/>
                  <a:gd name="connsiteY8" fmla="*/ 106112 h 110413"/>
                  <a:gd name="connsiteX9" fmla="*/ 1704 w 239272"/>
                  <a:gd name="connsiteY9" fmla="*/ 102681 h 110413"/>
                  <a:gd name="connsiteX10" fmla="*/ 1702 w 239272"/>
                  <a:gd name="connsiteY10" fmla="*/ 102671 h 110413"/>
                  <a:gd name="connsiteX11" fmla="*/ 107203 w 239272"/>
                  <a:gd name="connsiteY11" fmla="*/ 11345 h 110413"/>
                  <a:gd name="connsiteX12" fmla="*/ 107229 w 239272"/>
                  <a:gd name="connsiteY12" fmla="*/ 11338 h 110413"/>
                  <a:gd name="connsiteX13" fmla="*/ 137552 w 239272"/>
                  <a:gd name="connsiteY13" fmla="*/ 9 h 110413"/>
                  <a:gd name="connsiteX14" fmla="*/ 137571 w 239272"/>
                  <a:gd name="connsiteY14" fmla="*/ 2 h 110413"/>
                  <a:gd name="connsiteX15" fmla="*/ 138065 w 239272"/>
                  <a:gd name="connsiteY15" fmla="*/ 2 h 110413"/>
                  <a:gd name="connsiteX16" fmla="*/ 138222 w 239272"/>
                  <a:gd name="connsiteY16" fmla="*/ 0 h 110413"/>
                  <a:gd name="connsiteX17" fmla="*/ 138374 w 239272"/>
                  <a:gd name="connsiteY17" fmla="*/ 2 h 110413"/>
                  <a:gd name="connsiteX18" fmla="*/ 228695 w 239272"/>
                  <a:gd name="connsiteY18" fmla="*/ 2 h 110413"/>
                  <a:gd name="connsiteX19" fmla="*/ 228771 w 239272"/>
                  <a:gd name="connsiteY19" fmla="*/ 2 h 110413"/>
                  <a:gd name="connsiteX20" fmla="*/ 228771 w 239272"/>
                  <a:gd name="connsiteY20" fmla="*/ 5 h 110413"/>
                  <a:gd name="connsiteX21" fmla="*/ 239272 w 239272"/>
                  <a:gd name="connsiteY21" fmla="*/ 10578 h 110413"/>
                  <a:gd name="connsiteX22" fmla="*/ 239161 w 239272"/>
                  <a:gd name="connsiteY22" fmla="*/ 12116 h 110413"/>
                  <a:gd name="connsiteX23" fmla="*/ 239161 w 239272"/>
                  <a:gd name="connsiteY23" fmla="*/ 12118 h 110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39272" h="110413">
                    <a:moveTo>
                      <a:pt x="239161" y="12118"/>
                    </a:moveTo>
                    <a:lnTo>
                      <a:pt x="226088" y="96670"/>
                    </a:lnTo>
                    <a:lnTo>
                      <a:pt x="226088" y="96670"/>
                    </a:lnTo>
                    <a:cubicBezTo>
                      <a:pt x="224977" y="104442"/>
                      <a:pt x="218300" y="110414"/>
                      <a:pt x="210220" y="110414"/>
                    </a:cubicBezTo>
                    <a:lnTo>
                      <a:pt x="210084" y="110414"/>
                    </a:lnTo>
                    <a:lnTo>
                      <a:pt x="4392" y="110414"/>
                    </a:lnTo>
                    <a:lnTo>
                      <a:pt x="4392" y="110412"/>
                    </a:lnTo>
                    <a:lnTo>
                      <a:pt x="4302" y="110414"/>
                    </a:lnTo>
                    <a:cubicBezTo>
                      <a:pt x="1923" y="110414"/>
                      <a:pt x="0" y="108488"/>
                      <a:pt x="0" y="106112"/>
                    </a:cubicBezTo>
                    <a:cubicBezTo>
                      <a:pt x="0" y="104708"/>
                      <a:pt x="667" y="103464"/>
                      <a:pt x="1704" y="102681"/>
                    </a:cubicBezTo>
                    <a:lnTo>
                      <a:pt x="1702" y="102671"/>
                    </a:lnTo>
                    <a:lnTo>
                      <a:pt x="107203" y="11345"/>
                    </a:lnTo>
                    <a:lnTo>
                      <a:pt x="107229" y="11338"/>
                    </a:lnTo>
                    <a:cubicBezTo>
                      <a:pt x="115432" y="4399"/>
                      <a:pt x="125996" y="166"/>
                      <a:pt x="137552" y="9"/>
                    </a:cubicBezTo>
                    <a:lnTo>
                      <a:pt x="137571" y="2"/>
                    </a:lnTo>
                    <a:lnTo>
                      <a:pt x="138065" y="2"/>
                    </a:lnTo>
                    <a:lnTo>
                      <a:pt x="138222" y="0"/>
                    </a:lnTo>
                    <a:lnTo>
                      <a:pt x="138374" y="2"/>
                    </a:lnTo>
                    <a:lnTo>
                      <a:pt x="228695" y="2"/>
                    </a:lnTo>
                    <a:lnTo>
                      <a:pt x="228771" y="2"/>
                    </a:lnTo>
                    <a:lnTo>
                      <a:pt x="228771" y="5"/>
                    </a:lnTo>
                    <a:cubicBezTo>
                      <a:pt x="234580" y="46"/>
                      <a:pt x="239272" y="4759"/>
                      <a:pt x="239272" y="10578"/>
                    </a:cubicBezTo>
                    <a:cubicBezTo>
                      <a:pt x="239272" y="11100"/>
                      <a:pt x="239235" y="11612"/>
                      <a:pt x="239161" y="12116"/>
                    </a:cubicBezTo>
                    <a:lnTo>
                      <a:pt x="239161" y="12118"/>
                    </a:lnTo>
                    <a:close/>
                  </a:path>
                </a:pathLst>
              </a:custGeom>
              <a:grpFill/>
              <a:ln w="2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rgbClr val="D4572D"/>
                  </a:solidFill>
                </a:endParaRPr>
              </a:p>
            </p:txBody>
          </p:sp>
        </p:grpSp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xmlns="" id="{52F60E92-9FA6-B055-C3D0-44D8FCE1A3BB}"/>
                </a:ext>
              </a:extLst>
            </p:cNvPr>
            <p:cNvSpPr/>
            <p:nvPr/>
          </p:nvSpPr>
          <p:spPr>
            <a:xfrm>
              <a:off x="4662017" y="3391934"/>
              <a:ext cx="235054" cy="219908"/>
            </a:xfrm>
            <a:custGeom>
              <a:avLst/>
              <a:gdLst>
                <a:gd name="connsiteX0" fmla="*/ 52 w 235054"/>
                <a:gd name="connsiteY0" fmla="*/ 215196 h 219908"/>
                <a:gd name="connsiteX1" fmla="*/ 1003 w 235054"/>
                <a:gd name="connsiteY1" fmla="*/ 218481 h 219908"/>
                <a:gd name="connsiteX2" fmla="*/ 4114 w 235054"/>
                <a:gd name="connsiteY2" fmla="*/ 219908 h 219908"/>
                <a:gd name="connsiteX3" fmla="*/ 54006 w 235054"/>
                <a:gd name="connsiteY3" fmla="*/ 219908 h 219908"/>
                <a:gd name="connsiteX4" fmla="*/ 58067 w 235054"/>
                <a:gd name="connsiteY4" fmla="*/ 216410 h 219908"/>
                <a:gd name="connsiteX5" fmla="*/ 70409 w 235054"/>
                <a:gd name="connsiteY5" fmla="*/ 133897 h 219908"/>
                <a:gd name="connsiteX6" fmla="*/ 85149 w 235054"/>
                <a:gd name="connsiteY6" fmla="*/ 133897 h 219908"/>
                <a:gd name="connsiteX7" fmla="*/ 135965 w 235054"/>
                <a:gd name="connsiteY7" fmla="*/ 217927 h 219908"/>
                <a:gd name="connsiteX8" fmla="*/ 139477 w 235054"/>
                <a:gd name="connsiteY8" fmla="*/ 219908 h 219908"/>
                <a:gd name="connsiteX9" fmla="*/ 201582 w 235054"/>
                <a:gd name="connsiteY9" fmla="*/ 219908 h 219908"/>
                <a:gd name="connsiteX10" fmla="*/ 205174 w 235054"/>
                <a:gd name="connsiteY10" fmla="*/ 217793 h 219908"/>
                <a:gd name="connsiteX11" fmla="*/ 205066 w 235054"/>
                <a:gd name="connsiteY11" fmla="*/ 213628 h 219908"/>
                <a:gd name="connsiteX12" fmla="*/ 139563 w 235054"/>
                <a:gd name="connsiteY12" fmla="*/ 108647 h 219908"/>
                <a:gd name="connsiteX13" fmla="*/ 233942 w 235054"/>
                <a:gd name="connsiteY13" fmla="*/ 6900 h 219908"/>
                <a:gd name="connsiteX14" fmla="*/ 234695 w 235054"/>
                <a:gd name="connsiteY14" fmla="*/ 2464 h 219908"/>
                <a:gd name="connsiteX15" fmla="*/ 230931 w 235054"/>
                <a:gd name="connsiteY15" fmla="*/ 0 h 219908"/>
                <a:gd name="connsiteX16" fmla="*/ 171872 w 235054"/>
                <a:gd name="connsiteY16" fmla="*/ 0 h 219908"/>
                <a:gd name="connsiteX17" fmla="*/ 168822 w 235054"/>
                <a:gd name="connsiteY17" fmla="*/ 1355 h 219908"/>
                <a:gd name="connsiteX18" fmla="*/ 92737 w 235054"/>
                <a:gd name="connsiteY18" fmla="*/ 85667 h 219908"/>
                <a:gd name="connsiteX19" fmla="*/ 77624 w 235054"/>
                <a:gd name="connsiteY19" fmla="*/ 85667 h 219908"/>
                <a:gd name="connsiteX20" fmla="*/ 89740 w 235054"/>
                <a:gd name="connsiteY20" fmla="*/ 4715 h 219908"/>
                <a:gd name="connsiteX21" fmla="*/ 88788 w 235054"/>
                <a:gd name="connsiteY21" fmla="*/ 1427 h 219908"/>
                <a:gd name="connsiteX22" fmla="*/ 85678 w 235054"/>
                <a:gd name="connsiteY22" fmla="*/ 0 h 219908"/>
                <a:gd name="connsiteX23" fmla="*/ 35786 w 235054"/>
                <a:gd name="connsiteY23" fmla="*/ 0 h 219908"/>
                <a:gd name="connsiteX24" fmla="*/ 31724 w 235054"/>
                <a:gd name="connsiteY24" fmla="*/ 3498 h 219908"/>
                <a:gd name="connsiteX25" fmla="*/ 52 w 235054"/>
                <a:gd name="connsiteY25" fmla="*/ 215196 h 219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5054" h="219908">
                  <a:moveTo>
                    <a:pt x="52" y="215196"/>
                  </a:moveTo>
                  <a:cubicBezTo>
                    <a:pt x="-135" y="216438"/>
                    <a:pt x="181" y="217530"/>
                    <a:pt x="1003" y="218481"/>
                  </a:cubicBezTo>
                  <a:cubicBezTo>
                    <a:pt x="1825" y="219437"/>
                    <a:pt x="2855" y="219908"/>
                    <a:pt x="4114" y="219908"/>
                  </a:cubicBezTo>
                  <a:lnTo>
                    <a:pt x="54006" y="219908"/>
                  </a:lnTo>
                  <a:cubicBezTo>
                    <a:pt x="56061" y="219908"/>
                    <a:pt x="57763" y="218442"/>
                    <a:pt x="58067" y="216410"/>
                  </a:cubicBezTo>
                  <a:lnTo>
                    <a:pt x="70409" y="133897"/>
                  </a:lnTo>
                  <a:lnTo>
                    <a:pt x="85149" y="133897"/>
                  </a:lnTo>
                  <a:lnTo>
                    <a:pt x="135965" y="217927"/>
                  </a:lnTo>
                  <a:cubicBezTo>
                    <a:pt x="136741" y="219209"/>
                    <a:pt x="137979" y="219908"/>
                    <a:pt x="139477" y="219908"/>
                  </a:cubicBezTo>
                  <a:lnTo>
                    <a:pt x="201582" y="219908"/>
                  </a:lnTo>
                  <a:cubicBezTo>
                    <a:pt x="203136" y="219908"/>
                    <a:pt x="204419" y="219151"/>
                    <a:pt x="205174" y="217793"/>
                  </a:cubicBezTo>
                  <a:cubicBezTo>
                    <a:pt x="205925" y="216438"/>
                    <a:pt x="205888" y="214944"/>
                    <a:pt x="205066" y="213628"/>
                  </a:cubicBezTo>
                  <a:lnTo>
                    <a:pt x="139563" y="108647"/>
                  </a:lnTo>
                  <a:lnTo>
                    <a:pt x="233942" y="6900"/>
                  </a:lnTo>
                  <a:cubicBezTo>
                    <a:pt x="235087" y="5666"/>
                    <a:pt x="235366" y="4004"/>
                    <a:pt x="234695" y="2464"/>
                  </a:cubicBezTo>
                  <a:cubicBezTo>
                    <a:pt x="234020" y="914"/>
                    <a:pt x="232619" y="0"/>
                    <a:pt x="230931" y="0"/>
                  </a:cubicBezTo>
                  <a:lnTo>
                    <a:pt x="171872" y="0"/>
                  </a:lnTo>
                  <a:cubicBezTo>
                    <a:pt x="170646" y="0"/>
                    <a:pt x="169644" y="446"/>
                    <a:pt x="168822" y="1355"/>
                  </a:cubicBezTo>
                  <a:lnTo>
                    <a:pt x="92737" y="85667"/>
                  </a:lnTo>
                  <a:lnTo>
                    <a:pt x="77624" y="85667"/>
                  </a:lnTo>
                  <a:lnTo>
                    <a:pt x="89740" y="4715"/>
                  </a:lnTo>
                  <a:cubicBezTo>
                    <a:pt x="89927" y="3470"/>
                    <a:pt x="89610" y="2378"/>
                    <a:pt x="88788" y="1427"/>
                  </a:cubicBezTo>
                  <a:cubicBezTo>
                    <a:pt x="87969" y="471"/>
                    <a:pt x="86936" y="0"/>
                    <a:pt x="85678" y="0"/>
                  </a:cubicBezTo>
                  <a:lnTo>
                    <a:pt x="35786" y="0"/>
                  </a:lnTo>
                  <a:cubicBezTo>
                    <a:pt x="33731" y="0"/>
                    <a:pt x="32029" y="1466"/>
                    <a:pt x="31724" y="3498"/>
                  </a:cubicBezTo>
                  <a:lnTo>
                    <a:pt x="52" y="215196"/>
                  </a:lnTo>
                  <a:close/>
                </a:path>
              </a:pathLst>
            </a:custGeom>
            <a:grpFill/>
            <a:ln w="2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D4572D"/>
                </a:solidFill>
              </a:endParaRPr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xmlns="" id="{3192A525-C0AD-A1F3-DA14-7D7D7720EDD4}"/>
                </a:ext>
              </a:extLst>
            </p:cNvPr>
            <p:cNvSpPr/>
            <p:nvPr/>
          </p:nvSpPr>
          <p:spPr>
            <a:xfrm>
              <a:off x="4895695" y="3391934"/>
              <a:ext cx="204614" cy="219908"/>
            </a:xfrm>
            <a:custGeom>
              <a:avLst/>
              <a:gdLst>
                <a:gd name="connsiteX0" fmla="*/ 51 w 204614"/>
                <a:gd name="connsiteY0" fmla="*/ 215196 h 219908"/>
                <a:gd name="connsiteX1" fmla="*/ 1000 w 204614"/>
                <a:gd name="connsiteY1" fmla="*/ 218481 h 219908"/>
                <a:gd name="connsiteX2" fmla="*/ 4113 w 204614"/>
                <a:gd name="connsiteY2" fmla="*/ 219908 h 219908"/>
                <a:gd name="connsiteX3" fmla="*/ 168828 w 204614"/>
                <a:gd name="connsiteY3" fmla="*/ 219908 h 219908"/>
                <a:gd name="connsiteX4" fmla="*/ 172892 w 204614"/>
                <a:gd name="connsiteY4" fmla="*/ 216408 h 219908"/>
                <a:gd name="connsiteX5" fmla="*/ 178863 w 204614"/>
                <a:gd name="connsiteY5" fmla="*/ 176341 h 219908"/>
                <a:gd name="connsiteX6" fmla="*/ 177916 w 204614"/>
                <a:gd name="connsiteY6" fmla="*/ 173055 h 219908"/>
                <a:gd name="connsiteX7" fmla="*/ 174804 w 204614"/>
                <a:gd name="connsiteY7" fmla="*/ 171630 h 219908"/>
                <a:gd name="connsiteX8" fmla="*/ 64765 w 204614"/>
                <a:gd name="connsiteY8" fmla="*/ 171630 h 219908"/>
                <a:gd name="connsiteX9" fmla="*/ 70408 w 204614"/>
                <a:gd name="connsiteY9" fmla="*/ 133897 h 219908"/>
                <a:gd name="connsiteX10" fmla="*/ 173820 w 204614"/>
                <a:gd name="connsiteY10" fmla="*/ 133897 h 219908"/>
                <a:gd name="connsiteX11" fmla="*/ 177879 w 204614"/>
                <a:gd name="connsiteY11" fmla="*/ 130399 h 219908"/>
                <a:gd name="connsiteX12" fmla="*/ 183818 w 204614"/>
                <a:gd name="connsiteY12" fmla="*/ 90726 h 219908"/>
                <a:gd name="connsiteX13" fmla="*/ 182869 w 204614"/>
                <a:gd name="connsiteY13" fmla="*/ 87438 h 219908"/>
                <a:gd name="connsiteX14" fmla="*/ 179756 w 204614"/>
                <a:gd name="connsiteY14" fmla="*/ 86011 h 219908"/>
                <a:gd name="connsiteX15" fmla="*/ 77570 w 204614"/>
                <a:gd name="connsiteY15" fmla="*/ 86011 h 219908"/>
                <a:gd name="connsiteX16" fmla="*/ 83216 w 204614"/>
                <a:gd name="connsiteY16" fmla="*/ 48281 h 219908"/>
                <a:gd name="connsiteX17" fmla="*/ 194504 w 204614"/>
                <a:gd name="connsiteY17" fmla="*/ 48281 h 219908"/>
                <a:gd name="connsiteX18" fmla="*/ 198565 w 204614"/>
                <a:gd name="connsiteY18" fmla="*/ 44780 h 219908"/>
                <a:gd name="connsiteX19" fmla="*/ 204564 w 204614"/>
                <a:gd name="connsiteY19" fmla="*/ 4715 h 219908"/>
                <a:gd name="connsiteX20" fmla="*/ 203613 w 204614"/>
                <a:gd name="connsiteY20" fmla="*/ 1427 h 219908"/>
                <a:gd name="connsiteX21" fmla="*/ 200500 w 204614"/>
                <a:gd name="connsiteY21" fmla="*/ 0 h 219908"/>
                <a:gd name="connsiteX22" fmla="*/ 35785 w 204614"/>
                <a:gd name="connsiteY22" fmla="*/ 0 h 219908"/>
                <a:gd name="connsiteX23" fmla="*/ 31723 w 204614"/>
                <a:gd name="connsiteY23" fmla="*/ 3498 h 219908"/>
                <a:gd name="connsiteX24" fmla="*/ 51 w 204614"/>
                <a:gd name="connsiteY24" fmla="*/ 215196 h 219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4614" h="219908">
                  <a:moveTo>
                    <a:pt x="51" y="215196"/>
                  </a:moveTo>
                  <a:cubicBezTo>
                    <a:pt x="-133" y="216438"/>
                    <a:pt x="181" y="217530"/>
                    <a:pt x="1000" y="218481"/>
                  </a:cubicBezTo>
                  <a:cubicBezTo>
                    <a:pt x="1822" y="219435"/>
                    <a:pt x="2852" y="219908"/>
                    <a:pt x="4113" y="219908"/>
                  </a:cubicBezTo>
                  <a:lnTo>
                    <a:pt x="168828" y="219908"/>
                  </a:lnTo>
                  <a:cubicBezTo>
                    <a:pt x="170883" y="219908"/>
                    <a:pt x="172587" y="218442"/>
                    <a:pt x="172892" y="216408"/>
                  </a:cubicBezTo>
                  <a:lnTo>
                    <a:pt x="178863" y="176341"/>
                  </a:lnTo>
                  <a:cubicBezTo>
                    <a:pt x="179050" y="175098"/>
                    <a:pt x="178733" y="174006"/>
                    <a:pt x="177916" y="173055"/>
                  </a:cubicBezTo>
                  <a:cubicBezTo>
                    <a:pt x="177094" y="172101"/>
                    <a:pt x="176062" y="171630"/>
                    <a:pt x="174804" y="171630"/>
                  </a:cubicBezTo>
                  <a:lnTo>
                    <a:pt x="64765" y="171630"/>
                  </a:lnTo>
                  <a:lnTo>
                    <a:pt x="70408" y="133897"/>
                  </a:lnTo>
                  <a:lnTo>
                    <a:pt x="173820" y="133897"/>
                  </a:lnTo>
                  <a:cubicBezTo>
                    <a:pt x="175877" y="133897"/>
                    <a:pt x="177577" y="132431"/>
                    <a:pt x="177879" y="130399"/>
                  </a:cubicBezTo>
                  <a:lnTo>
                    <a:pt x="183818" y="90726"/>
                  </a:lnTo>
                  <a:cubicBezTo>
                    <a:pt x="184003" y="89482"/>
                    <a:pt x="183686" y="88392"/>
                    <a:pt x="182869" y="87438"/>
                  </a:cubicBezTo>
                  <a:cubicBezTo>
                    <a:pt x="182047" y="86484"/>
                    <a:pt x="181015" y="86011"/>
                    <a:pt x="179756" y="86011"/>
                  </a:cubicBezTo>
                  <a:lnTo>
                    <a:pt x="77570" y="86011"/>
                  </a:lnTo>
                  <a:lnTo>
                    <a:pt x="83216" y="48281"/>
                  </a:lnTo>
                  <a:lnTo>
                    <a:pt x="194504" y="48281"/>
                  </a:lnTo>
                  <a:cubicBezTo>
                    <a:pt x="196559" y="48281"/>
                    <a:pt x="198260" y="46814"/>
                    <a:pt x="198565" y="44780"/>
                  </a:cubicBezTo>
                  <a:lnTo>
                    <a:pt x="204564" y="4715"/>
                  </a:lnTo>
                  <a:cubicBezTo>
                    <a:pt x="204749" y="3470"/>
                    <a:pt x="204432" y="2378"/>
                    <a:pt x="203613" y="1427"/>
                  </a:cubicBezTo>
                  <a:cubicBezTo>
                    <a:pt x="202791" y="471"/>
                    <a:pt x="201759" y="0"/>
                    <a:pt x="200500" y="0"/>
                  </a:cubicBezTo>
                  <a:lnTo>
                    <a:pt x="35785" y="0"/>
                  </a:lnTo>
                  <a:cubicBezTo>
                    <a:pt x="33730" y="0"/>
                    <a:pt x="32026" y="1466"/>
                    <a:pt x="31723" y="3498"/>
                  </a:cubicBezTo>
                  <a:lnTo>
                    <a:pt x="51" y="215196"/>
                  </a:lnTo>
                  <a:close/>
                </a:path>
              </a:pathLst>
            </a:custGeom>
            <a:grpFill/>
            <a:ln w="2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D4572D"/>
                </a:solidFill>
              </a:endParaRPr>
            </a:p>
          </p:txBody>
        </p:sp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xmlns="" id="{DAC220F9-5063-006B-9C54-46B3ECC58FCE}"/>
                </a:ext>
              </a:extLst>
            </p:cNvPr>
            <p:cNvSpPr/>
            <p:nvPr/>
          </p:nvSpPr>
          <p:spPr>
            <a:xfrm>
              <a:off x="5103010" y="3391934"/>
              <a:ext cx="231040" cy="219908"/>
            </a:xfrm>
            <a:custGeom>
              <a:avLst/>
              <a:gdLst>
                <a:gd name="connsiteX0" fmla="*/ 199317 w 231040"/>
                <a:gd name="connsiteY0" fmla="*/ 216410 h 219908"/>
                <a:gd name="connsiteX1" fmla="*/ 230989 w 231040"/>
                <a:gd name="connsiteY1" fmla="*/ 4715 h 219908"/>
                <a:gd name="connsiteX2" fmla="*/ 230037 w 231040"/>
                <a:gd name="connsiteY2" fmla="*/ 1427 h 219908"/>
                <a:gd name="connsiteX3" fmla="*/ 226927 w 231040"/>
                <a:gd name="connsiteY3" fmla="*/ 0 h 219908"/>
                <a:gd name="connsiteX4" fmla="*/ 174317 w 231040"/>
                <a:gd name="connsiteY4" fmla="*/ 0 h 219908"/>
                <a:gd name="connsiteX5" fmla="*/ 171124 w 231040"/>
                <a:gd name="connsiteY5" fmla="*/ 1522 h 219908"/>
                <a:gd name="connsiteX6" fmla="*/ 70875 w 231040"/>
                <a:gd name="connsiteY6" fmla="*/ 125372 h 219908"/>
                <a:gd name="connsiteX7" fmla="*/ 88929 w 231040"/>
                <a:gd name="connsiteY7" fmla="*/ 4715 h 219908"/>
                <a:gd name="connsiteX8" fmla="*/ 87978 w 231040"/>
                <a:gd name="connsiteY8" fmla="*/ 1427 h 219908"/>
                <a:gd name="connsiteX9" fmla="*/ 84868 w 231040"/>
                <a:gd name="connsiteY9" fmla="*/ 0 h 219908"/>
                <a:gd name="connsiteX10" fmla="*/ 35788 w 231040"/>
                <a:gd name="connsiteY10" fmla="*/ 0 h 219908"/>
                <a:gd name="connsiteX11" fmla="*/ 31727 w 231040"/>
                <a:gd name="connsiteY11" fmla="*/ 3498 h 219908"/>
                <a:gd name="connsiteX12" fmla="*/ 52 w 231040"/>
                <a:gd name="connsiteY12" fmla="*/ 215196 h 219908"/>
                <a:gd name="connsiteX13" fmla="*/ 1001 w 231040"/>
                <a:gd name="connsiteY13" fmla="*/ 218481 h 219908"/>
                <a:gd name="connsiteX14" fmla="*/ 4114 w 231040"/>
                <a:gd name="connsiteY14" fmla="*/ 219908 h 219908"/>
                <a:gd name="connsiteX15" fmla="*/ 56730 w 231040"/>
                <a:gd name="connsiteY15" fmla="*/ 219908 h 219908"/>
                <a:gd name="connsiteX16" fmla="*/ 59928 w 231040"/>
                <a:gd name="connsiteY16" fmla="*/ 218382 h 219908"/>
                <a:gd name="connsiteX17" fmla="*/ 160216 w 231040"/>
                <a:gd name="connsiteY17" fmla="*/ 94188 h 219908"/>
                <a:gd name="connsiteX18" fmla="*/ 142112 w 231040"/>
                <a:gd name="connsiteY18" fmla="*/ 215196 h 219908"/>
                <a:gd name="connsiteX19" fmla="*/ 143063 w 231040"/>
                <a:gd name="connsiteY19" fmla="*/ 218481 h 219908"/>
                <a:gd name="connsiteX20" fmla="*/ 146173 w 231040"/>
                <a:gd name="connsiteY20" fmla="*/ 219908 h 219908"/>
                <a:gd name="connsiteX21" fmla="*/ 195255 w 231040"/>
                <a:gd name="connsiteY21" fmla="*/ 219908 h 219908"/>
                <a:gd name="connsiteX22" fmla="*/ 199317 w 231040"/>
                <a:gd name="connsiteY22" fmla="*/ 216410 h 219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1040" h="219908">
                  <a:moveTo>
                    <a:pt x="199317" y="216410"/>
                  </a:moveTo>
                  <a:lnTo>
                    <a:pt x="230989" y="4715"/>
                  </a:lnTo>
                  <a:cubicBezTo>
                    <a:pt x="231176" y="3470"/>
                    <a:pt x="230859" y="2378"/>
                    <a:pt x="230037" y="1427"/>
                  </a:cubicBezTo>
                  <a:cubicBezTo>
                    <a:pt x="229215" y="471"/>
                    <a:pt x="228186" y="0"/>
                    <a:pt x="226927" y="0"/>
                  </a:cubicBezTo>
                  <a:lnTo>
                    <a:pt x="174317" y="0"/>
                  </a:lnTo>
                  <a:cubicBezTo>
                    <a:pt x="173015" y="0"/>
                    <a:pt x="171944" y="508"/>
                    <a:pt x="171124" y="1522"/>
                  </a:cubicBezTo>
                  <a:lnTo>
                    <a:pt x="70875" y="125372"/>
                  </a:lnTo>
                  <a:lnTo>
                    <a:pt x="88929" y="4715"/>
                  </a:lnTo>
                  <a:cubicBezTo>
                    <a:pt x="89116" y="3470"/>
                    <a:pt x="88800" y="2378"/>
                    <a:pt x="87978" y="1427"/>
                  </a:cubicBezTo>
                  <a:cubicBezTo>
                    <a:pt x="87158" y="471"/>
                    <a:pt x="86126" y="0"/>
                    <a:pt x="84868" y="0"/>
                  </a:cubicBezTo>
                  <a:lnTo>
                    <a:pt x="35788" y="0"/>
                  </a:lnTo>
                  <a:cubicBezTo>
                    <a:pt x="33731" y="0"/>
                    <a:pt x="32029" y="1466"/>
                    <a:pt x="31727" y="3498"/>
                  </a:cubicBezTo>
                  <a:lnTo>
                    <a:pt x="52" y="215196"/>
                  </a:lnTo>
                  <a:cubicBezTo>
                    <a:pt x="-135" y="216438"/>
                    <a:pt x="181" y="217530"/>
                    <a:pt x="1001" y="218481"/>
                  </a:cubicBezTo>
                  <a:cubicBezTo>
                    <a:pt x="1823" y="219437"/>
                    <a:pt x="2853" y="219908"/>
                    <a:pt x="4114" y="219908"/>
                  </a:cubicBezTo>
                  <a:lnTo>
                    <a:pt x="56730" y="219908"/>
                  </a:lnTo>
                  <a:cubicBezTo>
                    <a:pt x="58037" y="219908"/>
                    <a:pt x="59109" y="219396"/>
                    <a:pt x="59928" y="218382"/>
                  </a:cubicBezTo>
                  <a:lnTo>
                    <a:pt x="160216" y="94188"/>
                  </a:lnTo>
                  <a:lnTo>
                    <a:pt x="142112" y="215196"/>
                  </a:lnTo>
                  <a:cubicBezTo>
                    <a:pt x="141925" y="216438"/>
                    <a:pt x="142241" y="217530"/>
                    <a:pt x="143063" y="218481"/>
                  </a:cubicBezTo>
                  <a:cubicBezTo>
                    <a:pt x="143885" y="219437"/>
                    <a:pt x="144915" y="219908"/>
                    <a:pt x="146173" y="219908"/>
                  </a:cubicBezTo>
                  <a:lnTo>
                    <a:pt x="195255" y="219908"/>
                  </a:lnTo>
                  <a:cubicBezTo>
                    <a:pt x="197310" y="219908"/>
                    <a:pt x="199012" y="218442"/>
                    <a:pt x="199317" y="216410"/>
                  </a:cubicBezTo>
                  <a:close/>
                </a:path>
              </a:pathLst>
            </a:custGeom>
            <a:grpFill/>
            <a:ln w="2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D4572D"/>
                </a:solidFill>
              </a:endParaRPr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xmlns="" id="{23431BAC-6E0E-D692-7237-EDA1BB40340A}"/>
                </a:ext>
              </a:extLst>
            </p:cNvPr>
            <p:cNvSpPr/>
            <p:nvPr/>
          </p:nvSpPr>
          <p:spPr>
            <a:xfrm>
              <a:off x="5345516" y="3390156"/>
              <a:ext cx="215814" cy="223515"/>
            </a:xfrm>
            <a:custGeom>
              <a:avLst/>
              <a:gdLst>
                <a:gd name="connsiteX0" fmla="*/ 49267 w 215814"/>
                <a:gd name="connsiteY0" fmla="*/ 223515 h 223515"/>
                <a:gd name="connsiteX1" fmla="*/ 132540 w 215814"/>
                <a:gd name="connsiteY1" fmla="*/ 223515 h 223515"/>
                <a:gd name="connsiteX2" fmla="*/ 175122 w 215814"/>
                <a:gd name="connsiteY2" fmla="*/ 210531 h 223515"/>
                <a:gd name="connsiteX3" fmla="*/ 195845 w 215814"/>
                <a:gd name="connsiteY3" fmla="*/ 176084 h 223515"/>
                <a:gd name="connsiteX4" fmla="*/ 200676 w 215814"/>
                <a:gd name="connsiteY4" fmla="*/ 143688 h 223515"/>
                <a:gd name="connsiteX5" fmla="*/ 199724 w 215814"/>
                <a:gd name="connsiteY5" fmla="*/ 140397 h 223515"/>
                <a:gd name="connsiteX6" fmla="*/ 196612 w 215814"/>
                <a:gd name="connsiteY6" fmla="*/ 138970 h 223515"/>
                <a:gd name="connsiteX7" fmla="*/ 146708 w 215814"/>
                <a:gd name="connsiteY7" fmla="*/ 138970 h 223515"/>
                <a:gd name="connsiteX8" fmla="*/ 142646 w 215814"/>
                <a:gd name="connsiteY8" fmla="*/ 142471 h 223515"/>
                <a:gd name="connsiteX9" fmla="*/ 140675 w 215814"/>
                <a:gd name="connsiteY9" fmla="*/ 153585 h 223515"/>
                <a:gd name="connsiteX10" fmla="*/ 132642 w 215814"/>
                <a:gd name="connsiteY10" fmla="*/ 170275 h 223515"/>
                <a:gd name="connsiteX11" fmla="*/ 113142 w 215814"/>
                <a:gd name="connsiteY11" fmla="*/ 175232 h 223515"/>
                <a:gd name="connsiteX12" fmla="*/ 84343 w 215814"/>
                <a:gd name="connsiteY12" fmla="*/ 175232 h 223515"/>
                <a:gd name="connsiteX13" fmla="*/ 66007 w 215814"/>
                <a:gd name="connsiteY13" fmla="*/ 170111 h 223515"/>
                <a:gd name="connsiteX14" fmla="*/ 62368 w 215814"/>
                <a:gd name="connsiteY14" fmla="*/ 152977 h 223515"/>
                <a:gd name="connsiteX15" fmla="*/ 74800 w 215814"/>
                <a:gd name="connsiteY15" fmla="*/ 69878 h 223515"/>
                <a:gd name="connsiteX16" fmla="*/ 83232 w 215814"/>
                <a:gd name="connsiteY16" fmla="*/ 53183 h 223515"/>
                <a:gd name="connsiteX17" fmla="*/ 102722 w 215814"/>
                <a:gd name="connsiteY17" fmla="*/ 48278 h 223515"/>
                <a:gd name="connsiteX18" fmla="*/ 131522 w 215814"/>
                <a:gd name="connsiteY18" fmla="*/ 48278 h 223515"/>
                <a:gd name="connsiteX19" fmla="*/ 149864 w 215814"/>
                <a:gd name="connsiteY19" fmla="*/ 53358 h 223515"/>
                <a:gd name="connsiteX20" fmla="*/ 153448 w 215814"/>
                <a:gd name="connsiteY20" fmla="*/ 70485 h 223515"/>
                <a:gd name="connsiteX21" fmla="*/ 152021 w 215814"/>
                <a:gd name="connsiteY21" fmla="*/ 79777 h 223515"/>
                <a:gd name="connsiteX22" fmla="*/ 152972 w 215814"/>
                <a:gd name="connsiteY22" fmla="*/ 83065 h 223515"/>
                <a:gd name="connsiteX23" fmla="*/ 156082 w 215814"/>
                <a:gd name="connsiteY23" fmla="*/ 84492 h 223515"/>
                <a:gd name="connsiteX24" fmla="*/ 205993 w 215814"/>
                <a:gd name="connsiteY24" fmla="*/ 84492 h 223515"/>
                <a:gd name="connsiteX25" fmla="*/ 210052 w 215814"/>
                <a:gd name="connsiteY25" fmla="*/ 80991 h 223515"/>
                <a:gd name="connsiteX26" fmla="*/ 215192 w 215814"/>
                <a:gd name="connsiteY26" fmla="*/ 46773 h 223515"/>
                <a:gd name="connsiteX27" fmla="*/ 204982 w 215814"/>
                <a:gd name="connsiteY27" fmla="*/ 12820 h 223515"/>
                <a:gd name="connsiteX28" fmla="*/ 166593 w 215814"/>
                <a:gd name="connsiteY28" fmla="*/ 0 h 223515"/>
                <a:gd name="connsiteX29" fmla="*/ 83322 w 215814"/>
                <a:gd name="connsiteY29" fmla="*/ 0 h 223515"/>
                <a:gd name="connsiteX30" fmla="*/ 40685 w 215814"/>
                <a:gd name="connsiteY30" fmla="*/ 12982 h 223515"/>
                <a:gd name="connsiteX31" fmla="*/ 19971 w 215814"/>
                <a:gd name="connsiteY31" fmla="*/ 47378 h 223515"/>
                <a:gd name="connsiteX32" fmla="*/ 621 w 215814"/>
                <a:gd name="connsiteY32" fmla="*/ 176692 h 223515"/>
                <a:gd name="connsiteX33" fmla="*/ 10825 w 215814"/>
                <a:gd name="connsiteY33" fmla="*/ 210691 h 223515"/>
                <a:gd name="connsiteX34" fmla="*/ 49267 w 215814"/>
                <a:gd name="connsiteY34" fmla="*/ 223515 h 223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5814" h="223515">
                  <a:moveTo>
                    <a:pt x="49267" y="223515"/>
                  </a:moveTo>
                  <a:lnTo>
                    <a:pt x="132540" y="223515"/>
                  </a:lnTo>
                  <a:cubicBezTo>
                    <a:pt x="148010" y="223515"/>
                    <a:pt x="162575" y="219756"/>
                    <a:pt x="175122" y="210531"/>
                  </a:cubicBezTo>
                  <a:cubicBezTo>
                    <a:pt x="186843" y="201914"/>
                    <a:pt x="193702" y="190470"/>
                    <a:pt x="195845" y="176084"/>
                  </a:cubicBezTo>
                  <a:lnTo>
                    <a:pt x="200676" y="143688"/>
                  </a:lnTo>
                  <a:cubicBezTo>
                    <a:pt x="200860" y="142441"/>
                    <a:pt x="200544" y="141351"/>
                    <a:pt x="199724" y="140397"/>
                  </a:cubicBezTo>
                  <a:cubicBezTo>
                    <a:pt x="198902" y="139446"/>
                    <a:pt x="197868" y="138970"/>
                    <a:pt x="196612" y="138970"/>
                  </a:cubicBezTo>
                  <a:lnTo>
                    <a:pt x="146708" y="138970"/>
                  </a:lnTo>
                  <a:cubicBezTo>
                    <a:pt x="144653" y="138970"/>
                    <a:pt x="143002" y="140450"/>
                    <a:pt x="142646" y="142471"/>
                  </a:cubicBezTo>
                  <a:lnTo>
                    <a:pt x="140675" y="153585"/>
                  </a:lnTo>
                  <a:cubicBezTo>
                    <a:pt x="139576" y="159778"/>
                    <a:pt x="137844" y="166342"/>
                    <a:pt x="132642" y="170275"/>
                  </a:cubicBezTo>
                  <a:cubicBezTo>
                    <a:pt x="127303" y="174313"/>
                    <a:pt x="119635" y="175232"/>
                    <a:pt x="113142" y="175232"/>
                  </a:cubicBezTo>
                  <a:lnTo>
                    <a:pt x="84343" y="175232"/>
                  </a:lnTo>
                  <a:cubicBezTo>
                    <a:pt x="78397" y="175232"/>
                    <a:pt x="70512" y="174475"/>
                    <a:pt x="66007" y="170111"/>
                  </a:cubicBezTo>
                  <a:cubicBezTo>
                    <a:pt x="61521" y="165767"/>
                    <a:pt x="61509" y="158720"/>
                    <a:pt x="62368" y="152977"/>
                  </a:cubicBezTo>
                  <a:lnTo>
                    <a:pt x="74800" y="69878"/>
                  </a:lnTo>
                  <a:cubicBezTo>
                    <a:pt x="75737" y="63622"/>
                    <a:pt x="77988" y="57120"/>
                    <a:pt x="83232" y="53183"/>
                  </a:cubicBezTo>
                  <a:cubicBezTo>
                    <a:pt x="88575" y="49170"/>
                    <a:pt x="96238" y="48278"/>
                    <a:pt x="102722" y="48278"/>
                  </a:cubicBezTo>
                  <a:lnTo>
                    <a:pt x="131522" y="48278"/>
                  </a:lnTo>
                  <a:cubicBezTo>
                    <a:pt x="137437" y="48278"/>
                    <a:pt x="145394" y="48990"/>
                    <a:pt x="149864" y="53358"/>
                  </a:cubicBezTo>
                  <a:cubicBezTo>
                    <a:pt x="154307" y="57700"/>
                    <a:pt x="154323" y="64784"/>
                    <a:pt x="153448" y="70485"/>
                  </a:cubicBezTo>
                  <a:lnTo>
                    <a:pt x="152021" y="79777"/>
                  </a:lnTo>
                  <a:cubicBezTo>
                    <a:pt x="151831" y="81017"/>
                    <a:pt x="152152" y="82113"/>
                    <a:pt x="152972" y="83065"/>
                  </a:cubicBezTo>
                  <a:cubicBezTo>
                    <a:pt x="153794" y="84016"/>
                    <a:pt x="154824" y="84492"/>
                    <a:pt x="156082" y="84492"/>
                  </a:cubicBezTo>
                  <a:lnTo>
                    <a:pt x="205993" y="84492"/>
                  </a:lnTo>
                  <a:cubicBezTo>
                    <a:pt x="208048" y="84492"/>
                    <a:pt x="209747" y="83023"/>
                    <a:pt x="210052" y="80991"/>
                  </a:cubicBezTo>
                  <a:lnTo>
                    <a:pt x="215192" y="46773"/>
                  </a:lnTo>
                  <a:cubicBezTo>
                    <a:pt x="217141" y="33800"/>
                    <a:pt x="214719" y="21999"/>
                    <a:pt x="204982" y="12820"/>
                  </a:cubicBezTo>
                  <a:cubicBezTo>
                    <a:pt x="194571" y="3004"/>
                    <a:pt x="180518" y="0"/>
                    <a:pt x="166593" y="0"/>
                  </a:cubicBezTo>
                  <a:lnTo>
                    <a:pt x="83322" y="0"/>
                  </a:lnTo>
                  <a:cubicBezTo>
                    <a:pt x="67838" y="0"/>
                    <a:pt x="53245" y="3745"/>
                    <a:pt x="40685" y="12982"/>
                  </a:cubicBezTo>
                  <a:cubicBezTo>
                    <a:pt x="28980" y="21588"/>
                    <a:pt x="22120" y="33009"/>
                    <a:pt x="19971" y="47378"/>
                  </a:cubicBezTo>
                  <a:lnTo>
                    <a:pt x="621" y="176692"/>
                  </a:lnTo>
                  <a:cubicBezTo>
                    <a:pt x="-1320" y="189678"/>
                    <a:pt x="1076" y="201500"/>
                    <a:pt x="10825" y="210691"/>
                  </a:cubicBezTo>
                  <a:cubicBezTo>
                    <a:pt x="21227" y="220497"/>
                    <a:pt x="35365" y="223515"/>
                    <a:pt x="49267" y="223515"/>
                  </a:cubicBezTo>
                  <a:close/>
                </a:path>
              </a:pathLst>
            </a:custGeom>
            <a:grpFill/>
            <a:ln w="2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D4572D"/>
                </a:solidFill>
              </a:endParaRPr>
            </a:p>
          </p:txBody>
        </p:sp>
        <p:sp>
          <p:nvSpPr>
            <p:cNvPr id="50" name="Полилиния: фигура 49">
              <a:extLst>
                <a:ext uri="{FF2B5EF4-FFF2-40B4-BE49-F238E27FC236}">
                  <a16:creationId xmlns:a16="http://schemas.microsoft.com/office/drawing/2014/main" xmlns="" id="{988060EF-DDC9-EDFB-0592-DDA9210BD0E7}"/>
                </a:ext>
              </a:extLst>
            </p:cNvPr>
            <p:cNvSpPr/>
            <p:nvPr/>
          </p:nvSpPr>
          <p:spPr>
            <a:xfrm>
              <a:off x="6058832" y="3391934"/>
              <a:ext cx="205416" cy="219908"/>
            </a:xfrm>
            <a:custGeom>
              <a:avLst/>
              <a:gdLst>
                <a:gd name="connsiteX0" fmla="*/ 45025 w 205416"/>
                <a:gd name="connsiteY0" fmla="*/ 215196 h 219908"/>
                <a:gd name="connsiteX1" fmla="*/ 45979 w 205416"/>
                <a:gd name="connsiteY1" fmla="*/ 218481 h 219908"/>
                <a:gd name="connsiteX2" fmla="*/ 49089 w 205416"/>
                <a:gd name="connsiteY2" fmla="*/ 219908 h 219908"/>
                <a:gd name="connsiteX3" fmla="*/ 98984 w 205416"/>
                <a:gd name="connsiteY3" fmla="*/ 219908 h 219908"/>
                <a:gd name="connsiteX4" fmla="*/ 103040 w 205416"/>
                <a:gd name="connsiteY4" fmla="*/ 216410 h 219908"/>
                <a:gd name="connsiteX5" fmla="*/ 128199 w 205416"/>
                <a:gd name="connsiteY5" fmla="*/ 48281 h 219908"/>
                <a:gd name="connsiteX6" fmla="*/ 195312 w 205416"/>
                <a:gd name="connsiteY6" fmla="*/ 48281 h 219908"/>
                <a:gd name="connsiteX7" fmla="*/ 199373 w 205416"/>
                <a:gd name="connsiteY7" fmla="*/ 44780 h 219908"/>
                <a:gd name="connsiteX8" fmla="*/ 205365 w 205416"/>
                <a:gd name="connsiteY8" fmla="*/ 4715 h 219908"/>
                <a:gd name="connsiteX9" fmla="*/ 204416 w 205416"/>
                <a:gd name="connsiteY9" fmla="*/ 1427 h 219908"/>
                <a:gd name="connsiteX10" fmla="*/ 201304 w 205416"/>
                <a:gd name="connsiteY10" fmla="*/ 0 h 219908"/>
                <a:gd name="connsiteX11" fmla="*/ 10111 w 205416"/>
                <a:gd name="connsiteY11" fmla="*/ 0 h 219908"/>
                <a:gd name="connsiteX12" fmla="*/ 6047 w 205416"/>
                <a:gd name="connsiteY12" fmla="*/ 3498 h 219908"/>
                <a:gd name="connsiteX13" fmla="*/ 51 w 205416"/>
                <a:gd name="connsiteY13" fmla="*/ 43566 h 219908"/>
                <a:gd name="connsiteX14" fmla="*/ 1002 w 205416"/>
                <a:gd name="connsiteY14" fmla="*/ 46851 h 219908"/>
                <a:gd name="connsiteX15" fmla="*/ 4112 w 205416"/>
                <a:gd name="connsiteY15" fmla="*/ 48281 h 219908"/>
                <a:gd name="connsiteX16" fmla="*/ 70004 w 205416"/>
                <a:gd name="connsiteY16" fmla="*/ 48281 h 219908"/>
                <a:gd name="connsiteX17" fmla="*/ 45025 w 205416"/>
                <a:gd name="connsiteY17" fmla="*/ 215196 h 219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5416" h="219908">
                  <a:moveTo>
                    <a:pt x="45025" y="215196"/>
                  </a:moveTo>
                  <a:cubicBezTo>
                    <a:pt x="44838" y="216438"/>
                    <a:pt x="45157" y="217532"/>
                    <a:pt x="45979" y="218481"/>
                  </a:cubicBezTo>
                  <a:cubicBezTo>
                    <a:pt x="46799" y="219435"/>
                    <a:pt x="47828" y="219908"/>
                    <a:pt x="49089" y="219908"/>
                  </a:cubicBezTo>
                  <a:lnTo>
                    <a:pt x="98984" y="219908"/>
                  </a:lnTo>
                  <a:cubicBezTo>
                    <a:pt x="101036" y="219908"/>
                    <a:pt x="102736" y="218442"/>
                    <a:pt x="103040" y="216410"/>
                  </a:cubicBezTo>
                  <a:lnTo>
                    <a:pt x="128199" y="48281"/>
                  </a:lnTo>
                  <a:lnTo>
                    <a:pt x="195312" y="48281"/>
                  </a:lnTo>
                  <a:cubicBezTo>
                    <a:pt x="197364" y="48281"/>
                    <a:pt x="199068" y="46814"/>
                    <a:pt x="199373" y="44780"/>
                  </a:cubicBezTo>
                  <a:lnTo>
                    <a:pt x="205365" y="4715"/>
                  </a:lnTo>
                  <a:cubicBezTo>
                    <a:pt x="205552" y="3470"/>
                    <a:pt x="205233" y="2378"/>
                    <a:pt x="204416" y="1427"/>
                  </a:cubicBezTo>
                  <a:cubicBezTo>
                    <a:pt x="203594" y="471"/>
                    <a:pt x="202562" y="0"/>
                    <a:pt x="201304" y="0"/>
                  </a:cubicBezTo>
                  <a:lnTo>
                    <a:pt x="10111" y="0"/>
                  </a:lnTo>
                  <a:cubicBezTo>
                    <a:pt x="8058" y="0"/>
                    <a:pt x="6350" y="1466"/>
                    <a:pt x="6047" y="3498"/>
                  </a:cubicBezTo>
                  <a:lnTo>
                    <a:pt x="51" y="43566"/>
                  </a:lnTo>
                  <a:cubicBezTo>
                    <a:pt x="-134" y="44805"/>
                    <a:pt x="183" y="45900"/>
                    <a:pt x="1002" y="46851"/>
                  </a:cubicBezTo>
                  <a:cubicBezTo>
                    <a:pt x="1822" y="47807"/>
                    <a:pt x="2854" y="48281"/>
                    <a:pt x="4112" y="48281"/>
                  </a:cubicBezTo>
                  <a:lnTo>
                    <a:pt x="70004" y="48281"/>
                  </a:lnTo>
                  <a:lnTo>
                    <a:pt x="45025" y="215196"/>
                  </a:lnTo>
                  <a:close/>
                </a:path>
              </a:pathLst>
            </a:custGeom>
            <a:grpFill/>
            <a:ln w="2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D4572D"/>
                </a:solidFill>
              </a:endParaRPr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xmlns="" id="{46C09522-A0E3-1068-48C9-321E390231CA}"/>
                </a:ext>
              </a:extLst>
            </p:cNvPr>
            <p:cNvSpPr/>
            <p:nvPr/>
          </p:nvSpPr>
          <p:spPr>
            <a:xfrm>
              <a:off x="6472610" y="3391934"/>
              <a:ext cx="284329" cy="219908"/>
            </a:xfrm>
            <a:custGeom>
              <a:avLst/>
              <a:gdLst>
                <a:gd name="connsiteX0" fmla="*/ 52 w 284329"/>
                <a:gd name="connsiteY0" fmla="*/ 215196 h 219908"/>
                <a:gd name="connsiteX1" fmla="*/ 1003 w 284329"/>
                <a:gd name="connsiteY1" fmla="*/ 218481 h 219908"/>
                <a:gd name="connsiteX2" fmla="*/ 4113 w 284329"/>
                <a:gd name="connsiteY2" fmla="*/ 219908 h 219908"/>
                <a:gd name="connsiteX3" fmla="*/ 52389 w 284329"/>
                <a:gd name="connsiteY3" fmla="*/ 219908 h 219908"/>
                <a:gd name="connsiteX4" fmla="*/ 56451 w 284329"/>
                <a:gd name="connsiteY4" fmla="*/ 216410 h 219908"/>
                <a:gd name="connsiteX5" fmla="*/ 74306 w 284329"/>
                <a:gd name="connsiteY5" fmla="*/ 97063 h 219908"/>
                <a:gd name="connsiteX6" fmla="*/ 78552 w 284329"/>
                <a:gd name="connsiteY6" fmla="*/ 64223 h 219908"/>
                <a:gd name="connsiteX7" fmla="*/ 79220 w 284329"/>
                <a:gd name="connsiteY7" fmla="*/ 64223 h 219908"/>
                <a:gd name="connsiteX8" fmla="*/ 83796 w 284329"/>
                <a:gd name="connsiteY8" fmla="*/ 97063 h 219908"/>
                <a:gd name="connsiteX9" fmla="*/ 100416 w 284329"/>
                <a:gd name="connsiteY9" fmla="*/ 216369 h 219908"/>
                <a:gd name="connsiteX10" fmla="*/ 104482 w 284329"/>
                <a:gd name="connsiteY10" fmla="*/ 219908 h 219908"/>
                <a:gd name="connsiteX11" fmla="*/ 147618 w 284329"/>
                <a:gd name="connsiteY11" fmla="*/ 219908 h 219908"/>
                <a:gd name="connsiteX12" fmla="*/ 151377 w 284329"/>
                <a:gd name="connsiteY12" fmla="*/ 217452 h 219908"/>
                <a:gd name="connsiteX13" fmla="*/ 204174 w 284329"/>
                <a:gd name="connsiteY13" fmla="*/ 97063 h 219908"/>
                <a:gd name="connsiteX14" fmla="*/ 218832 w 284329"/>
                <a:gd name="connsiteY14" fmla="*/ 63645 h 219908"/>
                <a:gd name="connsiteX15" fmla="*/ 219499 w 284329"/>
                <a:gd name="connsiteY15" fmla="*/ 63645 h 219908"/>
                <a:gd name="connsiteX16" fmla="*/ 213833 w 284329"/>
                <a:gd name="connsiteY16" fmla="*/ 97063 h 219908"/>
                <a:gd name="connsiteX17" fmla="*/ 196158 w 284329"/>
                <a:gd name="connsiteY17" fmla="*/ 215196 h 219908"/>
                <a:gd name="connsiteX18" fmla="*/ 197109 w 284329"/>
                <a:gd name="connsiteY18" fmla="*/ 218481 h 219908"/>
                <a:gd name="connsiteX19" fmla="*/ 200219 w 284329"/>
                <a:gd name="connsiteY19" fmla="*/ 219908 h 219908"/>
                <a:gd name="connsiteX20" fmla="*/ 248541 w 284329"/>
                <a:gd name="connsiteY20" fmla="*/ 219908 h 219908"/>
                <a:gd name="connsiteX21" fmla="*/ 252603 w 284329"/>
                <a:gd name="connsiteY21" fmla="*/ 216410 h 219908"/>
                <a:gd name="connsiteX22" fmla="*/ 284277 w 284329"/>
                <a:gd name="connsiteY22" fmla="*/ 4715 h 219908"/>
                <a:gd name="connsiteX23" fmla="*/ 283326 w 284329"/>
                <a:gd name="connsiteY23" fmla="*/ 1427 h 219908"/>
                <a:gd name="connsiteX24" fmla="*/ 280216 w 284329"/>
                <a:gd name="connsiteY24" fmla="*/ 0 h 219908"/>
                <a:gd name="connsiteX25" fmla="*/ 199399 w 284329"/>
                <a:gd name="connsiteY25" fmla="*/ 0 h 219908"/>
                <a:gd name="connsiteX26" fmla="*/ 195606 w 284329"/>
                <a:gd name="connsiteY26" fmla="*/ 2531 h 219908"/>
                <a:gd name="connsiteX27" fmla="*/ 144420 w 284329"/>
                <a:gd name="connsiteY27" fmla="*/ 125758 h 219908"/>
                <a:gd name="connsiteX28" fmla="*/ 137330 w 284329"/>
                <a:gd name="connsiteY28" fmla="*/ 142829 h 219908"/>
                <a:gd name="connsiteX29" fmla="*/ 135293 w 284329"/>
                <a:gd name="connsiteY29" fmla="*/ 125758 h 219908"/>
                <a:gd name="connsiteX30" fmla="*/ 120721 w 284329"/>
                <a:gd name="connsiteY30" fmla="*/ 3621 h 219908"/>
                <a:gd name="connsiteX31" fmla="*/ 116641 w 284329"/>
                <a:gd name="connsiteY31" fmla="*/ 0 h 219908"/>
                <a:gd name="connsiteX32" fmla="*/ 35788 w 284329"/>
                <a:gd name="connsiteY32" fmla="*/ 0 h 219908"/>
                <a:gd name="connsiteX33" fmla="*/ 31727 w 284329"/>
                <a:gd name="connsiteY33" fmla="*/ 3498 h 219908"/>
                <a:gd name="connsiteX34" fmla="*/ 52 w 284329"/>
                <a:gd name="connsiteY34" fmla="*/ 215196 h 219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84329" h="219908">
                  <a:moveTo>
                    <a:pt x="52" y="215196"/>
                  </a:moveTo>
                  <a:cubicBezTo>
                    <a:pt x="-135" y="216438"/>
                    <a:pt x="184" y="217532"/>
                    <a:pt x="1003" y="218481"/>
                  </a:cubicBezTo>
                  <a:cubicBezTo>
                    <a:pt x="1823" y="219435"/>
                    <a:pt x="2855" y="219908"/>
                    <a:pt x="4113" y="219908"/>
                  </a:cubicBezTo>
                  <a:lnTo>
                    <a:pt x="52389" y="219908"/>
                  </a:lnTo>
                  <a:cubicBezTo>
                    <a:pt x="54444" y="219908"/>
                    <a:pt x="56148" y="218442"/>
                    <a:pt x="56451" y="216410"/>
                  </a:cubicBezTo>
                  <a:lnTo>
                    <a:pt x="74306" y="97063"/>
                  </a:lnTo>
                  <a:lnTo>
                    <a:pt x="78552" y="64223"/>
                  </a:lnTo>
                  <a:lnTo>
                    <a:pt x="79220" y="64223"/>
                  </a:lnTo>
                  <a:lnTo>
                    <a:pt x="83796" y="97063"/>
                  </a:lnTo>
                  <a:lnTo>
                    <a:pt x="100416" y="216369"/>
                  </a:lnTo>
                  <a:cubicBezTo>
                    <a:pt x="100700" y="218415"/>
                    <a:pt x="102413" y="219908"/>
                    <a:pt x="104482" y="219908"/>
                  </a:cubicBezTo>
                  <a:lnTo>
                    <a:pt x="147618" y="219908"/>
                  </a:lnTo>
                  <a:cubicBezTo>
                    <a:pt x="149302" y="219908"/>
                    <a:pt x="150701" y="218996"/>
                    <a:pt x="151377" y="217452"/>
                  </a:cubicBezTo>
                  <a:lnTo>
                    <a:pt x="204174" y="97063"/>
                  </a:lnTo>
                  <a:lnTo>
                    <a:pt x="218832" y="63645"/>
                  </a:lnTo>
                  <a:lnTo>
                    <a:pt x="219499" y="63645"/>
                  </a:lnTo>
                  <a:lnTo>
                    <a:pt x="213833" y="97063"/>
                  </a:lnTo>
                  <a:lnTo>
                    <a:pt x="196158" y="215196"/>
                  </a:lnTo>
                  <a:cubicBezTo>
                    <a:pt x="195973" y="216436"/>
                    <a:pt x="196289" y="217532"/>
                    <a:pt x="197109" y="218481"/>
                  </a:cubicBezTo>
                  <a:cubicBezTo>
                    <a:pt x="197926" y="219435"/>
                    <a:pt x="198961" y="219908"/>
                    <a:pt x="200219" y="219908"/>
                  </a:cubicBezTo>
                  <a:lnTo>
                    <a:pt x="248541" y="219908"/>
                  </a:lnTo>
                  <a:cubicBezTo>
                    <a:pt x="250596" y="219908"/>
                    <a:pt x="252298" y="218442"/>
                    <a:pt x="252603" y="216410"/>
                  </a:cubicBezTo>
                  <a:lnTo>
                    <a:pt x="284277" y="4715"/>
                  </a:lnTo>
                  <a:cubicBezTo>
                    <a:pt x="284464" y="3470"/>
                    <a:pt x="284146" y="2378"/>
                    <a:pt x="283326" y="1427"/>
                  </a:cubicBezTo>
                  <a:cubicBezTo>
                    <a:pt x="282509" y="473"/>
                    <a:pt x="281470" y="0"/>
                    <a:pt x="280216" y="0"/>
                  </a:cubicBezTo>
                  <a:lnTo>
                    <a:pt x="199399" y="0"/>
                  </a:lnTo>
                  <a:cubicBezTo>
                    <a:pt x="197691" y="0"/>
                    <a:pt x="196259" y="954"/>
                    <a:pt x="195606" y="2531"/>
                  </a:cubicBezTo>
                  <a:lnTo>
                    <a:pt x="144420" y="125758"/>
                  </a:lnTo>
                  <a:lnTo>
                    <a:pt x="137330" y="142829"/>
                  </a:lnTo>
                  <a:lnTo>
                    <a:pt x="135293" y="125758"/>
                  </a:lnTo>
                  <a:lnTo>
                    <a:pt x="120721" y="3621"/>
                  </a:lnTo>
                  <a:cubicBezTo>
                    <a:pt x="120474" y="1540"/>
                    <a:pt x="118735" y="0"/>
                    <a:pt x="116641" y="0"/>
                  </a:cubicBezTo>
                  <a:lnTo>
                    <a:pt x="35788" y="0"/>
                  </a:lnTo>
                  <a:cubicBezTo>
                    <a:pt x="33738" y="0"/>
                    <a:pt x="32029" y="1468"/>
                    <a:pt x="31727" y="3498"/>
                  </a:cubicBezTo>
                  <a:lnTo>
                    <a:pt x="52" y="215196"/>
                  </a:lnTo>
                  <a:close/>
                </a:path>
              </a:pathLst>
            </a:custGeom>
            <a:grpFill/>
            <a:ln w="2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D4572D"/>
                </a:solidFill>
              </a:endParaRPr>
            </a:p>
          </p:txBody>
        </p:sp>
        <p:sp>
          <p:nvSpPr>
            <p:cNvPr id="52" name="Полилиния: фигура 51">
              <a:extLst>
                <a:ext uri="{FF2B5EF4-FFF2-40B4-BE49-F238E27FC236}">
                  <a16:creationId xmlns:a16="http://schemas.microsoft.com/office/drawing/2014/main" xmlns="" id="{93D6DE96-2EE5-E38C-60F8-94896C7AC9A5}"/>
                </a:ext>
              </a:extLst>
            </p:cNvPr>
            <p:cNvSpPr/>
            <p:nvPr/>
          </p:nvSpPr>
          <p:spPr>
            <a:xfrm>
              <a:off x="6261893" y="3391934"/>
              <a:ext cx="204615" cy="219908"/>
            </a:xfrm>
            <a:custGeom>
              <a:avLst/>
              <a:gdLst>
                <a:gd name="connsiteX0" fmla="*/ 52 w 204615"/>
                <a:gd name="connsiteY0" fmla="*/ 215196 h 219908"/>
                <a:gd name="connsiteX1" fmla="*/ 1003 w 204615"/>
                <a:gd name="connsiteY1" fmla="*/ 218481 h 219908"/>
                <a:gd name="connsiteX2" fmla="*/ 4113 w 204615"/>
                <a:gd name="connsiteY2" fmla="*/ 219908 h 219908"/>
                <a:gd name="connsiteX3" fmla="*/ 168829 w 204615"/>
                <a:gd name="connsiteY3" fmla="*/ 219908 h 219908"/>
                <a:gd name="connsiteX4" fmla="*/ 172892 w 204615"/>
                <a:gd name="connsiteY4" fmla="*/ 216408 h 219908"/>
                <a:gd name="connsiteX5" fmla="*/ 178866 w 204615"/>
                <a:gd name="connsiteY5" fmla="*/ 176341 h 219908"/>
                <a:gd name="connsiteX6" fmla="*/ 177917 w 204615"/>
                <a:gd name="connsiteY6" fmla="*/ 173055 h 219908"/>
                <a:gd name="connsiteX7" fmla="*/ 174807 w 204615"/>
                <a:gd name="connsiteY7" fmla="*/ 171630 h 219908"/>
                <a:gd name="connsiteX8" fmla="*/ 64765 w 204615"/>
                <a:gd name="connsiteY8" fmla="*/ 171630 h 219908"/>
                <a:gd name="connsiteX9" fmla="*/ 70409 w 204615"/>
                <a:gd name="connsiteY9" fmla="*/ 133897 h 219908"/>
                <a:gd name="connsiteX10" fmla="*/ 173823 w 204615"/>
                <a:gd name="connsiteY10" fmla="*/ 133897 h 219908"/>
                <a:gd name="connsiteX11" fmla="*/ 177882 w 204615"/>
                <a:gd name="connsiteY11" fmla="*/ 130399 h 219908"/>
                <a:gd name="connsiteX12" fmla="*/ 183819 w 204615"/>
                <a:gd name="connsiteY12" fmla="*/ 90726 h 219908"/>
                <a:gd name="connsiteX13" fmla="*/ 182869 w 204615"/>
                <a:gd name="connsiteY13" fmla="*/ 87438 h 219908"/>
                <a:gd name="connsiteX14" fmla="*/ 179759 w 204615"/>
                <a:gd name="connsiteY14" fmla="*/ 86011 h 219908"/>
                <a:gd name="connsiteX15" fmla="*/ 77573 w 204615"/>
                <a:gd name="connsiteY15" fmla="*/ 86011 h 219908"/>
                <a:gd name="connsiteX16" fmla="*/ 83219 w 204615"/>
                <a:gd name="connsiteY16" fmla="*/ 48281 h 219908"/>
                <a:gd name="connsiteX17" fmla="*/ 194507 w 204615"/>
                <a:gd name="connsiteY17" fmla="*/ 48281 h 219908"/>
                <a:gd name="connsiteX18" fmla="*/ 198568 w 204615"/>
                <a:gd name="connsiteY18" fmla="*/ 44780 h 219908"/>
                <a:gd name="connsiteX19" fmla="*/ 204565 w 204615"/>
                <a:gd name="connsiteY19" fmla="*/ 4715 h 219908"/>
                <a:gd name="connsiteX20" fmla="*/ 203616 w 204615"/>
                <a:gd name="connsiteY20" fmla="*/ 1427 h 219908"/>
                <a:gd name="connsiteX21" fmla="*/ 200503 w 204615"/>
                <a:gd name="connsiteY21" fmla="*/ 0 h 219908"/>
                <a:gd name="connsiteX22" fmla="*/ 35788 w 204615"/>
                <a:gd name="connsiteY22" fmla="*/ 0 h 219908"/>
                <a:gd name="connsiteX23" fmla="*/ 31724 w 204615"/>
                <a:gd name="connsiteY23" fmla="*/ 3498 h 219908"/>
                <a:gd name="connsiteX24" fmla="*/ 52 w 204615"/>
                <a:gd name="connsiteY24" fmla="*/ 215196 h 219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4615" h="219908">
                  <a:moveTo>
                    <a:pt x="52" y="215196"/>
                  </a:moveTo>
                  <a:cubicBezTo>
                    <a:pt x="-135" y="216438"/>
                    <a:pt x="183" y="217530"/>
                    <a:pt x="1003" y="218481"/>
                  </a:cubicBezTo>
                  <a:cubicBezTo>
                    <a:pt x="1825" y="219435"/>
                    <a:pt x="2855" y="219908"/>
                    <a:pt x="4113" y="219908"/>
                  </a:cubicBezTo>
                  <a:lnTo>
                    <a:pt x="168829" y="219908"/>
                  </a:lnTo>
                  <a:cubicBezTo>
                    <a:pt x="170886" y="219908"/>
                    <a:pt x="172590" y="218442"/>
                    <a:pt x="172892" y="216408"/>
                  </a:cubicBezTo>
                  <a:lnTo>
                    <a:pt x="178866" y="176341"/>
                  </a:lnTo>
                  <a:cubicBezTo>
                    <a:pt x="179053" y="175098"/>
                    <a:pt x="178737" y="174006"/>
                    <a:pt x="177917" y="173055"/>
                  </a:cubicBezTo>
                  <a:cubicBezTo>
                    <a:pt x="177095" y="172101"/>
                    <a:pt x="176063" y="171630"/>
                    <a:pt x="174807" y="171630"/>
                  </a:cubicBezTo>
                  <a:lnTo>
                    <a:pt x="64765" y="171630"/>
                  </a:lnTo>
                  <a:lnTo>
                    <a:pt x="70409" y="133897"/>
                  </a:lnTo>
                  <a:lnTo>
                    <a:pt x="173823" y="133897"/>
                  </a:lnTo>
                  <a:cubicBezTo>
                    <a:pt x="175878" y="133897"/>
                    <a:pt x="177580" y="132431"/>
                    <a:pt x="177882" y="130399"/>
                  </a:cubicBezTo>
                  <a:lnTo>
                    <a:pt x="183819" y="90726"/>
                  </a:lnTo>
                  <a:cubicBezTo>
                    <a:pt x="184005" y="89482"/>
                    <a:pt x="183689" y="88392"/>
                    <a:pt x="182869" y="87438"/>
                  </a:cubicBezTo>
                  <a:cubicBezTo>
                    <a:pt x="182050" y="86484"/>
                    <a:pt x="181016" y="86011"/>
                    <a:pt x="179759" y="86011"/>
                  </a:cubicBezTo>
                  <a:lnTo>
                    <a:pt x="77573" y="86011"/>
                  </a:lnTo>
                  <a:lnTo>
                    <a:pt x="83219" y="48281"/>
                  </a:lnTo>
                  <a:lnTo>
                    <a:pt x="194507" y="48281"/>
                  </a:lnTo>
                  <a:cubicBezTo>
                    <a:pt x="196562" y="48281"/>
                    <a:pt x="198263" y="46814"/>
                    <a:pt x="198568" y="44780"/>
                  </a:cubicBezTo>
                  <a:lnTo>
                    <a:pt x="204565" y="4715"/>
                  </a:lnTo>
                  <a:cubicBezTo>
                    <a:pt x="204749" y="3470"/>
                    <a:pt x="204433" y="2378"/>
                    <a:pt x="203616" y="1427"/>
                  </a:cubicBezTo>
                  <a:cubicBezTo>
                    <a:pt x="202794" y="471"/>
                    <a:pt x="201762" y="0"/>
                    <a:pt x="200503" y="0"/>
                  </a:cubicBezTo>
                  <a:lnTo>
                    <a:pt x="35788" y="0"/>
                  </a:lnTo>
                  <a:cubicBezTo>
                    <a:pt x="33733" y="0"/>
                    <a:pt x="32029" y="1466"/>
                    <a:pt x="31724" y="3498"/>
                  </a:cubicBezTo>
                  <a:lnTo>
                    <a:pt x="52" y="215196"/>
                  </a:lnTo>
                  <a:close/>
                </a:path>
              </a:pathLst>
            </a:custGeom>
            <a:grpFill/>
            <a:ln w="2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D4572D"/>
                </a:solidFill>
              </a:endParaRPr>
            </a:p>
          </p:txBody>
        </p:sp>
        <p:sp>
          <p:nvSpPr>
            <p:cNvPr id="53" name="Полилиния: фигура 52">
              <a:extLst>
                <a:ext uri="{FF2B5EF4-FFF2-40B4-BE49-F238E27FC236}">
                  <a16:creationId xmlns:a16="http://schemas.microsoft.com/office/drawing/2014/main" xmlns="" id="{AE8A453D-ECA4-6BDB-E18F-E7CB64D976D4}"/>
                </a:ext>
              </a:extLst>
            </p:cNvPr>
            <p:cNvSpPr/>
            <p:nvPr/>
          </p:nvSpPr>
          <p:spPr>
            <a:xfrm>
              <a:off x="5212602" y="3281617"/>
              <a:ext cx="93400" cy="147920"/>
            </a:xfrm>
            <a:custGeom>
              <a:avLst/>
              <a:gdLst>
                <a:gd name="connsiteX0" fmla="*/ 91336 w 93400"/>
                <a:gd name="connsiteY0" fmla="*/ 0 h 147920"/>
                <a:gd name="connsiteX1" fmla="*/ 25214 w 93400"/>
                <a:gd name="connsiteY1" fmla="*/ 0 h 147920"/>
                <a:gd name="connsiteX2" fmla="*/ 21155 w 93400"/>
                <a:gd name="connsiteY2" fmla="*/ 3500 h 147920"/>
                <a:gd name="connsiteX3" fmla="*/ 26 w 93400"/>
                <a:gd name="connsiteY3" fmla="*/ 145567 h 147920"/>
                <a:gd name="connsiteX4" fmla="*/ 504 w 93400"/>
                <a:gd name="connsiteY4" fmla="*/ 147209 h 147920"/>
                <a:gd name="connsiteX5" fmla="*/ 2058 w 93400"/>
                <a:gd name="connsiteY5" fmla="*/ 147920 h 147920"/>
                <a:gd name="connsiteX6" fmla="*/ 2854 w 93400"/>
                <a:gd name="connsiteY6" fmla="*/ 147920 h 147920"/>
                <a:gd name="connsiteX7" fmla="*/ 6343 w 93400"/>
                <a:gd name="connsiteY7" fmla="*/ 145983 h 147920"/>
                <a:gd name="connsiteX8" fmla="*/ 93080 w 93400"/>
                <a:gd name="connsiteY8" fmla="*/ 3136 h 147920"/>
                <a:gd name="connsiteX9" fmla="*/ 93131 w 93400"/>
                <a:gd name="connsiteY9" fmla="*/ 1055 h 147920"/>
                <a:gd name="connsiteX10" fmla="*/ 91336 w 93400"/>
                <a:gd name="connsiteY10" fmla="*/ 0 h 147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400" h="147920">
                  <a:moveTo>
                    <a:pt x="91336" y="0"/>
                  </a:moveTo>
                  <a:lnTo>
                    <a:pt x="25214" y="0"/>
                  </a:lnTo>
                  <a:cubicBezTo>
                    <a:pt x="23162" y="0"/>
                    <a:pt x="21458" y="1471"/>
                    <a:pt x="21155" y="3500"/>
                  </a:cubicBezTo>
                  <a:lnTo>
                    <a:pt x="26" y="145567"/>
                  </a:lnTo>
                  <a:cubicBezTo>
                    <a:pt x="-67" y="146195"/>
                    <a:pt x="88" y="146724"/>
                    <a:pt x="504" y="147209"/>
                  </a:cubicBezTo>
                  <a:cubicBezTo>
                    <a:pt x="917" y="147692"/>
                    <a:pt x="1418" y="147920"/>
                    <a:pt x="2058" y="147920"/>
                  </a:cubicBezTo>
                  <a:lnTo>
                    <a:pt x="2854" y="147920"/>
                  </a:lnTo>
                  <a:cubicBezTo>
                    <a:pt x="4334" y="147920"/>
                    <a:pt x="5574" y="147246"/>
                    <a:pt x="6343" y="145983"/>
                  </a:cubicBezTo>
                  <a:lnTo>
                    <a:pt x="93080" y="3136"/>
                  </a:lnTo>
                  <a:cubicBezTo>
                    <a:pt x="93488" y="2461"/>
                    <a:pt x="93509" y="1739"/>
                    <a:pt x="93131" y="1055"/>
                  </a:cubicBezTo>
                  <a:cubicBezTo>
                    <a:pt x="92749" y="369"/>
                    <a:pt x="92124" y="0"/>
                    <a:pt x="91336" y="0"/>
                  </a:cubicBezTo>
                  <a:close/>
                </a:path>
              </a:pathLst>
            </a:custGeom>
            <a:grpFill/>
            <a:ln w="2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D4572D"/>
                </a:solidFill>
              </a:endParaRPr>
            </a:p>
          </p:txBody>
        </p:sp>
        <p:sp>
          <p:nvSpPr>
            <p:cNvPr id="54" name="Полилиния: фигура 53">
              <a:extLst>
                <a:ext uri="{FF2B5EF4-FFF2-40B4-BE49-F238E27FC236}">
                  <a16:creationId xmlns:a16="http://schemas.microsoft.com/office/drawing/2014/main" xmlns="" id="{EFB95674-0729-465A-95FC-F3D69049AD57}"/>
                </a:ext>
              </a:extLst>
            </p:cNvPr>
            <p:cNvSpPr/>
            <p:nvPr/>
          </p:nvSpPr>
          <p:spPr>
            <a:xfrm>
              <a:off x="5574614" y="3391934"/>
              <a:ext cx="231042" cy="219908"/>
            </a:xfrm>
            <a:custGeom>
              <a:avLst/>
              <a:gdLst>
                <a:gd name="connsiteX0" fmla="*/ 199316 w 231042"/>
                <a:gd name="connsiteY0" fmla="*/ 216410 h 219908"/>
                <a:gd name="connsiteX1" fmla="*/ 230991 w 231042"/>
                <a:gd name="connsiteY1" fmla="*/ 4715 h 219908"/>
                <a:gd name="connsiteX2" fmla="*/ 230040 w 231042"/>
                <a:gd name="connsiteY2" fmla="*/ 1427 h 219908"/>
                <a:gd name="connsiteX3" fmla="*/ 226930 w 231042"/>
                <a:gd name="connsiteY3" fmla="*/ 0 h 219908"/>
                <a:gd name="connsiteX4" fmla="*/ 174317 w 231042"/>
                <a:gd name="connsiteY4" fmla="*/ 0 h 219908"/>
                <a:gd name="connsiteX5" fmla="*/ 171126 w 231042"/>
                <a:gd name="connsiteY5" fmla="*/ 1522 h 219908"/>
                <a:gd name="connsiteX6" fmla="*/ 70878 w 231042"/>
                <a:gd name="connsiteY6" fmla="*/ 125372 h 219908"/>
                <a:gd name="connsiteX7" fmla="*/ 88932 w 231042"/>
                <a:gd name="connsiteY7" fmla="*/ 4715 h 219908"/>
                <a:gd name="connsiteX8" fmla="*/ 87980 w 231042"/>
                <a:gd name="connsiteY8" fmla="*/ 1427 h 219908"/>
                <a:gd name="connsiteX9" fmla="*/ 84870 w 231042"/>
                <a:gd name="connsiteY9" fmla="*/ 0 h 219908"/>
                <a:gd name="connsiteX10" fmla="*/ 35788 w 231042"/>
                <a:gd name="connsiteY10" fmla="*/ 0 h 219908"/>
                <a:gd name="connsiteX11" fmla="*/ 31727 w 231042"/>
                <a:gd name="connsiteY11" fmla="*/ 3498 h 219908"/>
                <a:gd name="connsiteX12" fmla="*/ 52 w 231042"/>
                <a:gd name="connsiteY12" fmla="*/ 215196 h 219908"/>
                <a:gd name="connsiteX13" fmla="*/ 1003 w 231042"/>
                <a:gd name="connsiteY13" fmla="*/ 218481 h 219908"/>
                <a:gd name="connsiteX14" fmla="*/ 4114 w 231042"/>
                <a:gd name="connsiteY14" fmla="*/ 219908 h 219908"/>
                <a:gd name="connsiteX15" fmla="*/ 56733 w 231042"/>
                <a:gd name="connsiteY15" fmla="*/ 219908 h 219908"/>
                <a:gd name="connsiteX16" fmla="*/ 59931 w 231042"/>
                <a:gd name="connsiteY16" fmla="*/ 218382 h 219908"/>
                <a:gd name="connsiteX17" fmla="*/ 160219 w 231042"/>
                <a:gd name="connsiteY17" fmla="*/ 94188 h 219908"/>
                <a:gd name="connsiteX18" fmla="*/ 142114 w 231042"/>
                <a:gd name="connsiteY18" fmla="*/ 215196 h 219908"/>
                <a:gd name="connsiteX19" fmla="*/ 143065 w 231042"/>
                <a:gd name="connsiteY19" fmla="*/ 218481 h 219908"/>
                <a:gd name="connsiteX20" fmla="*/ 146176 w 231042"/>
                <a:gd name="connsiteY20" fmla="*/ 219908 h 219908"/>
                <a:gd name="connsiteX21" fmla="*/ 195255 w 231042"/>
                <a:gd name="connsiteY21" fmla="*/ 219908 h 219908"/>
                <a:gd name="connsiteX22" fmla="*/ 199316 w 231042"/>
                <a:gd name="connsiteY22" fmla="*/ 216410 h 219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1042" h="219908">
                  <a:moveTo>
                    <a:pt x="199316" y="216410"/>
                  </a:moveTo>
                  <a:lnTo>
                    <a:pt x="230991" y="4715"/>
                  </a:lnTo>
                  <a:cubicBezTo>
                    <a:pt x="231176" y="3470"/>
                    <a:pt x="230862" y="2378"/>
                    <a:pt x="230040" y="1427"/>
                  </a:cubicBezTo>
                  <a:cubicBezTo>
                    <a:pt x="229218" y="471"/>
                    <a:pt x="228188" y="0"/>
                    <a:pt x="226930" y="0"/>
                  </a:cubicBezTo>
                  <a:lnTo>
                    <a:pt x="174317" y="0"/>
                  </a:lnTo>
                  <a:cubicBezTo>
                    <a:pt x="173017" y="0"/>
                    <a:pt x="171944" y="508"/>
                    <a:pt x="171126" y="1522"/>
                  </a:cubicBezTo>
                  <a:lnTo>
                    <a:pt x="70878" y="125372"/>
                  </a:lnTo>
                  <a:lnTo>
                    <a:pt x="88932" y="4715"/>
                  </a:lnTo>
                  <a:cubicBezTo>
                    <a:pt x="89118" y="3470"/>
                    <a:pt x="88802" y="2378"/>
                    <a:pt x="87980" y="1427"/>
                  </a:cubicBezTo>
                  <a:cubicBezTo>
                    <a:pt x="87158" y="471"/>
                    <a:pt x="86128" y="0"/>
                    <a:pt x="84870" y="0"/>
                  </a:cubicBezTo>
                  <a:lnTo>
                    <a:pt x="35788" y="0"/>
                  </a:lnTo>
                  <a:cubicBezTo>
                    <a:pt x="33733" y="0"/>
                    <a:pt x="32031" y="1466"/>
                    <a:pt x="31727" y="3498"/>
                  </a:cubicBezTo>
                  <a:lnTo>
                    <a:pt x="52" y="215196"/>
                  </a:lnTo>
                  <a:cubicBezTo>
                    <a:pt x="-135" y="216438"/>
                    <a:pt x="181" y="217530"/>
                    <a:pt x="1003" y="218481"/>
                  </a:cubicBezTo>
                  <a:cubicBezTo>
                    <a:pt x="1826" y="219437"/>
                    <a:pt x="2855" y="219908"/>
                    <a:pt x="4114" y="219908"/>
                  </a:cubicBezTo>
                  <a:lnTo>
                    <a:pt x="56733" y="219908"/>
                  </a:lnTo>
                  <a:cubicBezTo>
                    <a:pt x="58040" y="219908"/>
                    <a:pt x="59111" y="219396"/>
                    <a:pt x="59931" y="218382"/>
                  </a:cubicBezTo>
                  <a:lnTo>
                    <a:pt x="160219" y="94188"/>
                  </a:lnTo>
                  <a:lnTo>
                    <a:pt x="142114" y="215196"/>
                  </a:lnTo>
                  <a:cubicBezTo>
                    <a:pt x="141927" y="216438"/>
                    <a:pt x="142243" y="217530"/>
                    <a:pt x="143065" y="218481"/>
                  </a:cubicBezTo>
                  <a:cubicBezTo>
                    <a:pt x="143885" y="219437"/>
                    <a:pt x="144917" y="219908"/>
                    <a:pt x="146176" y="219908"/>
                  </a:cubicBezTo>
                  <a:lnTo>
                    <a:pt x="195255" y="219908"/>
                  </a:lnTo>
                  <a:cubicBezTo>
                    <a:pt x="197312" y="219908"/>
                    <a:pt x="199014" y="218442"/>
                    <a:pt x="199316" y="216410"/>
                  </a:cubicBezTo>
                  <a:close/>
                </a:path>
              </a:pathLst>
            </a:custGeom>
            <a:grpFill/>
            <a:ln w="2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D4572D"/>
                </a:solidFill>
              </a:endParaRPr>
            </a:p>
          </p:txBody>
        </p:sp>
        <p:sp>
          <p:nvSpPr>
            <p:cNvPr id="55" name="Полилиния: фигура 54">
              <a:extLst>
                <a:ext uri="{FF2B5EF4-FFF2-40B4-BE49-F238E27FC236}">
                  <a16:creationId xmlns:a16="http://schemas.microsoft.com/office/drawing/2014/main" xmlns="" id="{6BA0AD61-B154-C071-D357-7C5DF75BE95B}"/>
                </a:ext>
              </a:extLst>
            </p:cNvPr>
            <p:cNvSpPr/>
            <p:nvPr/>
          </p:nvSpPr>
          <p:spPr>
            <a:xfrm>
              <a:off x="5817137" y="3388327"/>
              <a:ext cx="215814" cy="223515"/>
            </a:xfrm>
            <a:custGeom>
              <a:avLst/>
              <a:gdLst>
                <a:gd name="connsiteX0" fmla="*/ 49267 w 215814"/>
                <a:gd name="connsiteY0" fmla="*/ 223515 h 223515"/>
                <a:gd name="connsiteX1" fmla="*/ 132540 w 215814"/>
                <a:gd name="connsiteY1" fmla="*/ 223515 h 223515"/>
                <a:gd name="connsiteX2" fmla="*/ 175124 w 215814"/>
                <a:gd name="connsiteY2" fmla="*/ 210531 h 223515"/>
                <a:gd name="connsiteX3" fmla="*/ 195845 w 215814"/>
                <a:gd name="connsiteY3" fmla="*/ 176087 h 223515"/>
                <a:gd name="connsiteX4" fmla="*/ 200676 w 215814"/>
                <a:gd name="connsiteY4" fmla="*/ 143688 h 223515"/>
                <a:gd name="connsiteX5" fmla="*/ 199724 w 215814"/>
                <a:gd name="connsiteY5" fmla="*/ 140400 h 223515"/>
                <a:gd name="connsiteX6" fmla="*/ 196612 w 215814"/>
                <a:gd name="connsiteY6" fmla="*/ 138973 h 223515"/>
                <a:gd name="connsiteX7" fmla="*/ 146708 w 215814"/>
                <a:gd name="connsiteY7" fmla="*/ 138973 h 223515"/>
                <a:gd name="connsiteX8" fmla="*/ 142646 w 215814"/>
                <a:gd name="connsiteY8" fmla="*/ 142471 h 223515"/>
                <a:gd name="connsiteX9" fmla="*/ 140675 w 215814"/>
                <a:gd name="connsiteY9" fmla="*/ 153587 h 223515"/>
                <a:gd name="connsiteX10" fmla="*/ 132642 w 215814"/>
                <a:gd name="connsiteY10" fmla="*/ 170277 h 223515"/>
                <a:gd name="connsiteX11" fmla="*/ 113142 w 215814"/>
                <a:gd name="connsiteY11" fmla="*/ 175235 h 223515"/>
                <a:gd name="connsiteX12" fmla="*/ 84343 w 215814"/>
                <a:gd name="connsiteY12" fmla="*/ 175235 h 223515"/>
                <a:gd name="connsiteX13" fmla="*/ 66007 w 215814"/>
                <a:gd name="connsiteY13" fmla="*/ 170113 h 223515"/>
                <a:gd name="connsiteX14" fmla="*/ 62368 w 215814"/>
                <a:gd name="connsiteY14" fmla="*/ 152980 h 223515"/>
                <a:gd name="connsiteX15" fmla="*/ 74800 w 215814"/>
                <a:gd name="connsiteY15" fmla="*/ 69878 h 223515"/>
                <a:gd name="connsiteX16" fmla="*/ 83234 w 215814"/>
                <a:gd name="connsiteY16" fmla="*/ 53183 h 223515"/>
                <a:gd name="connsiteX17" fmla="*/ 102722 w 215814"/>
                <a:gd name="connsiteY17" fmla="*/ 48281 h 223515"/>
                <a:gd name="connsiteX18" fmla="*/ 131522 w 215814"/>
                <a:gd name="connsiteY18" fmla="*/ 48281 h 223515"/>
                <a:gd name="connsiteX19" fmla="*/ 149867 w 215814"/>
                <a:gd name="connsiteY19" fmla="*/ 53358 h 223515"/>
                <a:gd name="connsiteX20" fmla="*/ 153448 w 215814"/>
                <a:gd name="connsiteY20" fmla="*/ 70485 h 223515"/>
                <a:gd name="connsiteX21" fmla="*/ 152021 w 215814"/>
                <a:gd name="connsiteY21" fmla="*/ 79777 h 223515"/>
                <a:gd name="connsiteX22" fmla="*/ 152972 w 215814"/>
                <a:gd name="connsiteY22" fmla="*/ 83065 h 223515"/>
                <a:gd name="connsiteX23" fmla="*/ 156082 w 215814"/>
                <a:gd name="connsiteY23" fmla="*/ 84492 h 223515"/>
                <a:gd name="connsiteX24" fmla="*/ 205993 w 215814"/>
                <a:gd name="connsiteY24" fmla="*/ 84492 h 223515"/>
                <a:gd name="connsiteX25" fmla="*/ 210052 w 215814"/>
                <a:gd name="connsiteY25" fmla="*/ 80991 h 223515"/>
                <a:gd name="connsiteX26" fmla="*/ 215192 w 215814"/>
                <a:gd name="connsiteY26" fmla="*/ 46773 h 223515"/>
                <a:gd name="connsiteX27" fmla="*/ 204984 w 215814"/>
                <a:gd name="connsiteY27" fmla="*/ 12822 h 223515"/>
                <a:gd name="connsiteX28" fmla="*/ 166595 w 215814"/>
                <a:gd name="connsiteY28" fmla="*/ 0 h 223515"/>
                <a:gd name="connsiteX29" fmla="*/ 83322 w 215814"/>
                <a:gd name="connsiteY29" fmla="*/ 0 h 223515"/>
                <a:gd name="connsiteX30" fmla="*/ 40684 w 215814"/>
                <a:gd name="connsiteY30" fmla="*/ 12982 h 223515"/>
                <a:gd name="connsiteX31" fmla="*/ 19971 w 215814"/>
                <a:gd name="connsiteY31" fmla="*/ 47378 h 223515"/>
                <a:gd name="connsiteX32" fmla="*/ 622 w 215814"/>
                <a:gd name="connsiteY32" fmla="*/ 176694 h 223515"/>
                <a:gd name="connsiteX33" fmla="*/ 10825 w 215814"/>
                <a:gd name="connsiteY33" fmla="*/ 210693 h 223515"/>
                <a:gd name="connsiteX34" fmla="*/ 49267 w 215814"/>
                <a:gd name="connsiteY34" fmla="*/ 223515 h 223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5814" h="223515">
                  <a:moveTo>
                    <a:pt x="49267" y="223515"/>
                  </a:moveTo>
                  <a:lnTo>
                    <a:pt x="132540" y="223515"/>
                  </a:lnTo>
                  <a:cubicBezTo>
                    <a:pt x="148010" y="223515"/>
                    <a:pt x="162575" y="219758"/>
                    <a:pt x="175124" y="210531"/>
                  </a:cubicBezTo>
                  <a:cubicBezTo>
                    <a:pt x="186845" y="201916"/>
                    <a:pt x="193702" y="190470"/>
                    <a:pt x="195845" y="176087"/>
                  </a:cubicBezTo>
                  <a:lnTo>
                    <a:pt x="200676" y="143688"/>
                  </a:lnTo>
                  <a:cubicBezTo>
                    <a:pt x="200860" y="142443"/>
                    <a:pt x="200544" y="141351"/>
                    <a:pt x="199724" y="140400"/>
                  </a:cubicBezTo>
                  <a:cubicBezTo>
                    <a:pt x="198902" y="139446"/>
                    <a:pt x="197868" y="138973"/>
                    <a:pt x="196612" y="138973"/>
                  </a:cubicBezTo>
                  <a:lnTo>
                    <a:pt x="146708" y="138973"/>
                  </a:lnTo>
                  <a:cubicBezTo>
                    <a:pt x="144655" y="138973"/>
                    <a:pt x="143004" y="140450"/>
                    <a:pt x="142646" y="142471"/>
                  </a:cubicBezTo>
                  <a:lnTo>
                    <a:pt x="140675" y="153587"/>
                  </a:lnTo>
                  <a:cubicBezTo>
                    <a:pt x="139575" y="159777"/>
                    <a:pt x="137844" y="166345"/>
                    <a:pt x="132642" y="170277"/>
                  </a:cubicBezTo>
                  <a:cubicBezTo>
                    <a:pt x="127303" y="174313"/>
                    <a:pt x="119638" y="175235"/>
                    <a:pt x="113142" y="175235"/>
                  </a:cubicBezTo>
                  <a:lnTo>
                    <a:pt x="84343" y="175235"/>
                  </a:lnTo>
                  <a:cubicBezTo>
                    <a:pt x="78397" y="175235"/>
                    <a:pt x="70514" y="174475"/>
                    <a:pt x="66007" y="170113"/>
                  </a:cubicBezTo>
                  <a:cubicBezTo>
                    <a:pt x="61521" y="165767"/>
                    <a:pt x="61509" y="158720"/>
                    <a:pt x="62368" y="152980"/>
                  </a:cubicBezTo>
                  <a:lnTo>
                    <a:pt x="74800" y="69878"/>
                  </a:lnTo>
                  <a:cubicBezTo>
                    <a:pt x="75737" y="63625"/>
                    <a:pt x="77988" y="57120"/>
                    <a:pt x="83234" y="53183"/>
                  </a:cubicBezTo>
                  <a:cubicBezTo>
                    <a:pt x="88577" y="49172"/>
                    <a:pt x="96238" y="48281"/>
                    <a:pt x="102722" y="48281"/>
                  </a:cubicBezTo>
                  <a:lnTo>
                    <a:pt x="131522" y="48281"/>
                  </a:lnTo>
                  <a:cubicBezTo>
                    <a:pt x="137437" y="48281"/>
                    <a:pt x="145394" y="48992"/>
                    <a:pt x="149867" y="53358"/>
                  </a:cubicBezTo>
                  <a:cubicBezTo>
                    <a:pt x="154307" y="57700"/>
                    <a:pt x="154323" y="64786"/>
                    <a:pt x="153448" y="70485"/>
                  </a:cubicBezTo>
                  <a:lnTo>
                    <a:pt x="152021" y="79777"/>
                  </a:lnTo>
                  <a:cubicBezTo>
                    <a:pt x="151834" y="81019"/>
                    <a:pt x="152153" y="82113"/>
                    <a:pt x="152972" y="83065"/>
                  </a:cubicBezTo>
                  <a:cubicBezTo>
                    <a:pt x="153794" y="84018"/>
                    <a:pt x="154824" y="84492"/>
                    <a:pt x="156082" y="84492"/>
                  </a:cubicBezTo>
                  <a:lnTo>
                    <a:pt x="205993" y="84492"/>
                  </a:lnTo>
                  <a:cubicBezTo>
                    <a:pt x="208048" y="84492"/>
                    <a:pt x="209750" y="83023"/>
                    <a:pt x="210052" y="80991"/>
                  </a:cubicBezTo>
                  <a:lnTo>
                    <a:pt x="215192" y="46773"/>
                  </a:lnTo>
                  <a:cubicBezTo>
                    <a:pt x="217141" y="33803"/>
                    <a:pt x="214721" y="22001"/>
                    <a:pt x="204984" y="12822"/>
                  </a:cubicBezTo>
                  <a:cubicBezTo>
                    <a:pt x="194571" y="3004"/>
                    <a:pt x="180521" y="0"/>
                    <a:pt x="166595" y="0"/>
                  </a:cubicBezTo>
                  <a:lnTo>
                    <a:pt x="83322" y="0"/>
                  </a:lnTo>
                  <a:cubicBezTo>
                    <a:pt x="67838" y="0"/>
                    <a:pt x="53248" y="3745"/>
                    <a:pt x="40684" y="12982"/>
                  </a:cubicBezTo>
                  <a:cubicBezTo>
                    <a:pt x="28980" y="21588"/>
                    <a:pt x="22120" y="33008"/>
                    <a:pt x="19971" y="47378"/>
                  </a:cubicBezTo>
                  <a:lnTo>
                    <a:pt x="622" y="176694"/>
                  </a:lnTo>
                  <a:cubicBezTo>
                    <a:pt x="-1320" y="189680"/>
                    <a:pt x="1076" y="201500"/>
                    <a:pt x="10825" y="210693"/>
                  </a:cubicBezTo>
                  <a:cubicBezTo>
                    <a:pt x="21227" y="220500"/>
                    <a:pt x="35365" y="223515"/>
                    <a:pt x="49267" y="223515"/>
                  </a:cubicBezTo>
                  <a:close/>
                </a:path>
              </a:pathLst>
            </a:custGeom>
            <a:grpFill/>
            <a:ln w="2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D4572D"/>
                </a:solidFill>
              </a:endParaRPr>
            </a:p>
          </p:txBody>
        </p:sp>
        <p:sp>
          <p:nvSpPr>
            <p:cNvPr id="56" name="Полилиния: фигура 55">
              <a:extLst>
                <a:ext uri="{FF2B5EF4-FFF2-40B4-BE49-F238E27FC236}">
                  <a16:creationId xmlns:a16="http://schemas.microsoft.com/office/drawing/2014/main" xmlns="" id="{A13B728D-2E79-DCFA-7163-4534BE02C10D}"/>
                </a:ext>
              </a:extLst>
            </p:cNvPr>
            <p:cNvSpPr/>
            <p:nvPr/>
          </p:nvSpPr>
          <p:spPr>
            <a:xfrm>
              <a:off x="6765877" y="3388327"/>
              <a:ext cx="215813" cy="223515"/>
            </a:xfrm>
            <a:custGeom>
              <a:avLst/>
              <a:gdLst>
                <a:gd name="connsiteX0" fmla="*/ 49266 w 215813"/>
                <a:gd name="connsiteY0" fmla="*/ 223515 h 223515"/>
                <a:gd name="connsiteX1" fmla="*/ 132539 w 215813"/>
                <a:gd name="connsiteY1" fmla="*/ 223515 h 223515"/>
                <a:gd name="connsiteX2" fmla="*/ 175123 w 215813"/>
                <a:gd name="connsiteY2" fmla="*/ 210531 h 223515"/>
                <a:gd name="connsiteX3" fmla="*/ 195846 w 215813"/>
                <a:gd name="connsiteY3" fmla="*/ 176087 h 223515"/>
                <a:gd name="connsiteX4" fmla="*/ 200674 w 215813"/>
                <a:gd name="connsiteY4" fmla="*/ 143688 h 223515"/>
                <a:gd name="connsiteX5" fmla="*/ 199723 w 215813"/>
                <a:gd name="connsiteY5" fmla="*/ 140400 h 223515"/>
                <a:gd name="connsiteX6" fmla="*/ 196611 w 215813"/>
                <a:gd name="connsiteY6" fmla="*/ 138973 h 223515"/>
                <a:gd name="connsiteX7" fmla="*/ 146707 w 215813"/>
                <a:gd name="connsiteY7" fmla="*/ 138973 h 223515"/>
                <a:gd name="connsiteX8" fmla="*/ 142645 w 215813"/>
                <a:gd name="connsiteY8" fmla="*/ 142471 h 223515"/>
                <a:gd name="connsiteX9" fmla="*/ 140676 w 215813"/>
                <a:gd name="connsiteY9" fmla="*/ 153587 h 223515"/>
                <a:gd name="connsiteX10" fmla="*/ 132643 w 215813"/>
                <a:gd name="connsiteY10" fmla="*/ 170277 h 223515"/>
                <a:gd name="connsiteX11" fmla="*/ 113141 w 215813"/>
                <a:gd name="connsiteY11" fmla="*/ 175235 h 223515"/>
                <a:gd name="connsiteX12" fmla="*/ 84341 w 215813"/>
                <a:gd name="connsiteY12" fmla="*/ 175235 h 223515"/>
                <a:gd name="connsiteX13" fmla="*/ 66008 w 215813"/>
                <a:gd name="connsiteY13" fmla="*/ 170113 h 223515"/>
                <a:gd name="connsiteX14" fmla="*/ 62367 w 215813"/>
                <a:gd name="connsiteY14" fmla="*/ 152980 h 223515"/>
                <a:gd name="connsiteX15" fmla="*/ 74801 w 215813"/>
                <a:gd name="connsiteY15" fmla="*/ 69878 h 223515"/>
                <a:gd name="connsiteX16" fmla="*/ 83233 w 215813"/>
                <a:gd name="connsiteY16" fmla="*/ 53183 h 223515"/>
                <a:gd name="connsiteX17" fmla="*/ 102721 w 215813"/>
                <a:gd name="connsiteY17" fmla="*/ 48281 h 223515"/>
                <a:gd name="connsiteX18" fmla="*/ 131521 w 215813"/>
                <a:gd name="connsiteY18" fmla="*/ 48281 h 223515"/>
                <a:gd name="connsiteX19" fmla="*/ 149866 w 215813"/>
                <a:gd name="connsiteY19" fmla="*/ 53358 h 223515"/>
                <a:gd name="connsiteX20" fmla="*/ 153449 w 215813"/>
                <a:gd name="connsiteY20" fmla="*/ 70485 h 223515"/>
                <a:gd name="connsiteX21" fmla="*/ 152022 w 215813"/>
                <a:gd name="connsiteY21" fmla="*/ 79777 h 223515"/>
                <a:gd name="connsiteX22" fmla="*/ 152971 w 215813"/>
                <a:gd name="connsiteY22" fmla="*/ 83065 h 223515"/>
                <a:gd name="connsiteX23" fmla="*/ 156084 w 215813"/>
                <a:gd name="connsiteY23" fmla="*/ 84492 h 223515"/>
                <a:gd name="connsiteX24" fmla="*/ 205992 w 215813"/>
                <a:gd name="connsiteY24" fmla="*/ 84492 h 223515"/>
                <a:gd name="connsiteX25" fmla="*/ 210051 w 215813"/>
                <a:gd name="connsiteY25" fmla="*/ 80991 h 223515"/>
                <a:gd name="connsiteX26" fmla="*/ 215191 w 215813"/>
                <a:gd name="connsiteY26" fmla="*/ 46773 h 223515"/>
                <a:gd name="connsiteX27" fmla="*/ 204983 w 215813"/>
                <a:gd name="connsiteY27" fmla="*/ 12822 h 223515"/>
                <a:gd name="connsiteX28" fmla="*/ 166594 w 215813"/>
                <a:gd name="connsiteY28" fmla="*/ 0 h 223515"/>
                <a:gd name="connsiteX29" fmla="*/ 83321 w 215813"/>
                <a:gd name="connsiteY29" fmla="*/ 0 h 223515"/>
                <a:gd name="connsiteX30" fmla="*/ 40683 w 215813"/>
                <a:gd name="connsiteY30" fmla="*/ 12982 h 223515"/>
                <a:gd name="connsiteX31" fmla="*/ 19970 w 215813"/>
                <a:gd name="connsiteY31" fmla="*/ 47378 h 223515"/>
                <a:gd name="connsiteX32" fmla="*/ 623 w 215813"/>
                <a:gd name="connsiteY32" fmla="*/ 176694 h 223515"/>
                <a:gd name="connsiteX33" fmla="*/ 10824 w 215813"/>
                <a:gd name="connsiteY33" fmla="*/ 210693 h 223515"/>
                <a:gd name="connsiteX34" fmla="*/ 49266 w 215813"/>
                <a:gd name="connsiteY34" fmla="*/ 223515 h 223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5813" h="223515">
                  <a:moveTo>
                    <a:pt x="49266" y="223515"/>
                  </a:moveTo>
                  <a:lnTo>
                    <a:pt x="132539" y="223515"/>
                  </a:lnTo>
                  <a:cubicBezTo>
                    <a:pt x="148009" y="223515"/>
                    <a:pt x="162576" y="219758"/>
                    <a:pt x="175123" y="210531"/>
                  </a:cubicBezTo>
                  <a:cubicBezTo>
                    <a:pt x="186844" y="201916"/>
                    <a:pt x="193701" y="190470"/>
                    <a:pt x="195846" y="176087"/>
                  </a:cubicBezTo>
                  <a:lnTo>
                    <a:pt x="200674" y="143688"/>
                  </a:lnTo>
                  <a:cubicBezTo>
                    <a:pt x="200859" y="142443"/>
                    <a:pt x="200543" y="141351"/>
                    <a:pt x="199723" y="140400"/>
                  </a:cubicBezTo>
                  <a:cubicBezTo>
                    <a:pt x="198903" y="139446"/>
                    <a:pt x="197869" y="138973"/>
                    <a:pt x="196611" y="138973"/>
                  </a:cubicBezTo>
                  <a:lnTo>
                    <a:pt x="146707" y="138973"/>
                  </a:lnTo>
                  <a:cubicBezTo>
                    <a:pt x="144654" y="138973"/>
                    <a:pt x="143003" y="140450"/>
                    <a:pt x="142645" y="142471"/>
                  </a:cubicBezTo>
                  <a:lnTo>
                    <a:pt x="140676" y="153587"/>
                  </a:lnTo>
                  <a:cubicBezTo>
                    <a:pt x="139577" y="159777"/>
                    <a:pt x="137843" y="166345"/>
                    <a:pt x="132643" y="170277"/>
                  </a:cubicBezTo>
                  <a:cubicBezTo>
                    <a:pt x="127305" y="174313"/>
                    <a:pt x="119636" y="175235"/>
                    <a:pt x="113141" y="175235"/>
                  </a:cubicBezTo>
                  <a:lnTo>
                    <a:pt x="84341" y="175235"/>
                  </a:lnTo>
                  <a:cubicBezTo>
                    <a:pt x="78398" y="175235"/>
                    <a:pt x="70513" y="174475"/>
                    <a:pt x="66008" y="170113"/>
                  </a:cubicBezTo>
                  <a:cubicBezTo>
                    <a:pt x="61522" y="165767"/>
                    <a:pt x="61508" y="158720"/>
                    <a:pt x="62367" y="152980"/>
                  </a:cubicBezTo>
                  <a:lnTo>
                    <a:pt x="74801" y="69878"/>
                  </a:lnTo>
                  <a:cubicBezTo>
                    <a:pt x="75736" y="63625"/>
                    <a:pt x="77989" y="57120"/>
                    <a:pt x="83233" y="53183"/>
                  </a:cubicBezTo>
                  <a:cubicBezTo>
                    <a:pt x="88576" y="49172"/>
                    <a:pt x="96240" y="48281"/>
                    <a:pt x="102721" y="48281"/>
                  </a:cubicBezTo>
                  <a:lnTo>
                    <a:pt x="131521" y="48281"/>
                  </a:lnTo>
                  <a:cubicBezTo>
                    <a:pt x="137436" y="48281"/>
                    <a:pt x="145393" y="48992"/>
                    <a:pt x="149866" y="53358"/>
                  </a:cubicBezTo>
                  <a:cubicBezTo>
                    <a:pt x="154306" y="57700"/>
                    <a:pt x="154324" y="64786"/>
                    <a:pt x="153449" y="70485"/>
                  </a:cubicBezTo>
                  <a:lnTo>
                    <a:pt x="152022" y="79777"/>
                  </a:lnTo>
                  <a:cubicBezTo>
                    <a:pt x="151833" y="81019"/>
                    <a:pt x="152154" y="82113"/>
                    <a:pt x="152971" y="83065"/>
                  </a:cubicBezTo>
                  <a:cubicBezTo>
                    <a:pt x="153793" y="84018"/>
                    <a:pt x="154825" y="84492"/>
                    <a:pt x="156084" y="84492"/>
                  </a:cubicBezTo>
                  <a:lnTo>
                    <a:pt x="205992" y="84492"/>
                  </a:lnTo>
                  <a:cubicBezTo>
                    <a:pt x="208049" y="84492"/>
                    <a:pt x="209749" y="83023"/>
                    <a:pt x="210051" y="80991"/>
                  </a:cubicBezTo>
                  <a:lnTo>
                    <a:pt x="215191" y="46773"/>
                  </a:lnTo>
                  <a:cubicBezTo>
                    <a:pt x="217140" y="33803"/>
                    <a:pt x="214720" y="22001"/>
                    <a:pt x="204983" y="12822"/>
                  </a:cubicBezTo>
                  <a:cubicBezTo>
                    <a:pt x="194570" y="3004"/>
                    <a:pt x="180519" y="0"/>
                    <a:pt x="166594" y="0"/>
                  </a:cubicBezTo>
                  <a:lnTo>
                    <a:pt x="83321" y="0"/>
                  </a:lnTo>
                  <a:cubicBezTo>
                    <a:pt x="67837" y="0"/>
                    <a:pt x="53246" y="3745"/>
                    <a:pt x="40683" y="12982"/>
                  </a:cubicBezTo>
                  <a:cubicBezTo>
                    <a:pt x="28979" y="21588"/>
                    <a:pt x="22119" y="33008"/>
                    <a:pt x="19970" y="47378"/>
                  </a:cubicBezTo>
                  <a:lnTo>
                    <a:pt x="623" y="176694"/>
                  </a:lnTo>
                  <a:cubicBezTo>
                    <a:pt x="-1321" y="189680"/>
                    <a:pt x="1075" y="201500"/>
                    <a:pt x="10824" y="210693"/>
                  </a:cubicBezTo>
                  <a:cubicBezTo>
                    <a:pt x="21226" y="220500"/>
                    <a:pt x="35363" y="223515"/>
                    <a:pt x="49266" y="223515"/>
                  </a:cubicBezTo>
                  <a:close/>
                </a:path>
              </a:pathLst>
            </a:custGeom>
            <a:grpFill/>
            <a:ln w="2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D4572D"/>
                </a:solidFill>
              </a:endParaRPr>
            </a:p>
          </p:txBody>
        </p:sp>
        <p:sp>
          <p:nvSpPr>
            <p:cNvPr id="57" name="Полилиния: фигура 56">
              <a:extLst>
                <a:ext uri="{FF2B5EF4-FFF2-40B4-BE49-F238E27FC236}">
                  <a16:creationId xmlns:a16="http://schemas.microsoft.com/office/drawing/2014/main" xmlns="" id="{F801A0DB-310C-9DCD-464A-CBEA6A6EB3DA}"/>
                </a:ext>
              </a:extLst>
            </p:cNvPr>
            <p:cNvSpPr/>
            <p:nvPr/>
          </p:nvSpPr>
          <p:spPr>
            <a:xfrm>
              <a:off x="5380809" y="3255266"/>
              <a:ext cx="1623252" cy="124030"/>
            </a:xfrm>
            <a:custGeom>
              <a:avLst/>
              <a:gdLst>
                <a:gd name="connsiteX0" fmla="*/ 19950 w 1623252"/>
                <a:gd name="connsiteY0" fmla="*/ 72933 h 124030"/>
                <a:gd name="connsiteX1" fmla="*/ 46895 w 1623252"/>
                <a:gd name="connsiteY1" fmla="*/ 26836 h 124030"/>
                <a:gd name="connsiteX2" fmla="*/ 65753 w 1623252"/>
                <a:gd name="connsiteY2" fmla="*/ 26836 h 124030"/>
                <a:gd name="connsiteX3" fmla="*/ 54730 w 1623252"/>
                <a:gd name="connsiteY3" fmla="*/ 98095 h 124030"/>
                <a:gd name="connsiteX4" fmla="*/ 38890 w 1623252"/>
                <a:gd name="connsiteY4" fmla="*/ 98095 h 124030"/>
                <a:gd name="connsiteX5" fmla="*/ 45914 w 1623252"/>
                <a:gd name="connsiteY5" fmla="*/ 51823 h 124030"/>
                <a:gd name="connsiteX6" fmla="*/ 19058 w 1623252"/>
                <a:gd name="connsiteY6" fmla="*/ 98095 h 124030"/>
                <a:gd name="connsiteX7" fmla="*/ 0 w 1623252"/>
                <a:gd name="connsiteY7" fmla="*/ 98095 h 124030"/>
                <a:gd name="connsiteX8" fmla="*/ 11159 w 1623252"/>
                <a:gd name="connsiteY8" fmla="*/ 26836 h 124030"/>
                <a:gd name="connsiteX9" fmla="*/ 27022 w 1623252"/>
                <a:gd name="connsiteY9" fmla="*/ 26836 h 124030"/>
                <a:gd name="connsiteX10" fmla="*/ 19950 w 1623252"/>
                <a:gd name="connsiteY10" fmla="*/ 72933 h 124030"/>
                <a:gd name="connsiteX11" fmla="*/ 88274 w 1623252"/>
                <a:gd name="connsiteY11" fmla="*/ 67975 h 124030"/>
                <a:gd name="connsiteX12" fmla="*/ 83416 w 1623252"/>
                <a:gd name="connsiteY12" fmla="*/ 98095 h 124030"/>
                <a:gd name="connsiteX13" fmla="*/ 67420 w 1623252"/>
                <a:gd name="connsiteY13" fmla="*/ 98095 h 124030"/>
                <a:gd name="connsiteX14" fmla="*/ 78579 w 1623252"/>
                <a:gd name="connsiteY14" fmla="*/ 26836 h 124030"/>
                <a:gd name="connsiteX15" fmla="*/ 94442 w 1623252"/>
                <a:gd name="connsiteY15" fmla="*/ 26836 h 124030"/>
                <a:gd name="connsiteX16" fmla="*/ 90253 w 1623252"/>
                <a:gd name="connsiteY16" fmla="*/ 53652 h 124030"/>
                <a:gd name="connsiteX17" fmla="*/ 109533 w 1623252"/>
                <a:gd name="connsiteY17" fmla="*/ 53652 h 124030"/>
                <a:gd name="connsiteX18" fmla="*/ 113742 w 1623252"/>
                <a:gd name="connsiteY18" fmla="*/ 26836 h 124030"/>
                <a:gd name="connsiteX19" fmla="*/ 129739 w 1623252"/>
                <a:gd name="connsiteY19" fmla="*/ 26836 h 124030"/>
                <a:gd name="connsiteX20" fmla="*/ 118582 w 1623252"/>
                <a:gd name="connsiteY20" fmla="*/ 98095 h 124030"/>
                <a:gd name="connsiteX21" fmla="*/ 102717 w 1623252"/>
                <a:gd name="connsiteY21" fmla="*/ 98095 h 124030"/>
                <a:gd name="connsiteX22" fmla="*/ 107420 w 1623252"/>
                <a:gd name="connsiteY22" fmla="*/ 67975 h 124030"/>
                <a:gd name="connsiteX23" fmla="*/ 88274 w 1623252"/>
                <a:gd name="connsiteY23" fmla="*/ 67975 h 124030"/>
                <a:gd name="connsiteX24" fmla="*/ 157705 w 1623252"/>
                <a:gd name="connsiteY24" fmla="*/ 124007 h 124030"/>
                <a:gd name="connsiteX25" fmla="*/ 161557 w 1623252"/>
                <a:gd name="connsiteY25" fmla="*/ 100078 h 124030"/>
                <a:gd name="connsiteX26" fmla="*/ 140760 w 1623252"/>
                <a:gd name="connsiteY26" fmla="*/ 91948 h 124030"/>
                <a:gd name="connsiteX27" fmla="*/ 133907 w 1623252"/>
                <a:gd name="connsiteY27" fmla="*/ 68481 h 124030"/>
                <a:gd name="connsiteX28" fmla="*/ 142755 w 1623252"/>
                <a:gd name="connsiteY28" fmla="*/ 39132 h 124030"/>
                <a:gd name="connsiteX29" fmla="*/ 173095 w 1623252"/>
                <a:gd name="connsiteY29" fmla="*/ 25250 h 124030"/>
                <a:gd name="connsiteX30" fmla="*/ 176939 w 1623252"/>
                <a:gd name="connsiteY30" fmla="*/ 0 h 124030"/>
                <a:gd name="connsiteX31" fmla="*/ 192933 w 1623252"/>
                <a:gd name="connsiteY31" fmla="*/ 0 h 124030"/>
                <a:gd name="connsiteX32" fmla="*/ 188957 w 1623252"/>
                <a:gd name="connsiteY32" fmla="*/ 25250 h 124030"/>
                <a:gd name="connsiteX33" fmla="*/ 211082 w 1623252"/>
                <a:gd name="connsiteY33" fmla="*/ 34902 h 124030"/>
                <a:gd name="connsiteX34" fmla="*/ 217004 w 1623252"/>
                <a:gd name="connsiteY34" fmla="*/ 56847 h 124030"/>
                <a:gd name="connsiteX35" fmla="*/ 209205 w 1623252"/>
                <a:gd name="connsiteY35" fmla="*/ 84478 h 124030"/>
                <a:gd name="connsiteX36" fmla="*/ 177419 w 1623252"/>
                <a:gd name="connsiteY36" fmla="*/ 100078 h 124030"/>
                <a:gd name="connsiteX37" fmla="*/ 173702 w 1623252"/>
                <a:gd name="connsiteY37" fmla="*/ 124007 h 124030"/>
                <a:gd name="connsiteX38" fmla="*/ 157705 w 1623252"/>
                <a:gd name="connsiteY38" fmla="*/ 124007 h 124030"/>
                <a:gd name="connsiteX39" fmla="*/ 164925 w 1623252"/>
                <a:gd name="connsiteY39" fmla="*/ 85801 h 124030"/>
                <a:gd name="connsiteX40" fmla="*/ 171972 w 1623252"/>
                <a:gd name="connsiteY40" fmla="*/ 39527 h 124030"/>
                <a:gd name="connsiteX41" fmla="*/ 169195 w 1623252"/>
                <a:gd name="connsiteY41" fmla="*/ 39527 h 124030"/>
                <a:gd name="connsiteX42" fmla="*/ 155747 w 1623252"/>
                <a:gd name="connsiteY42" fmla="*/ 47329 h 124030"/>
                <a:gd name="connsiteX43" fmla="*/ 149901 w 1623252"/>
                <a:gd name="connsiteY43" fmla="*/ 68481 h 124030"/>
                <a:gd name="connsiteX44" fmla="*/ 152203 w 1623252"/>
                <a:gd name="connsiteY44" fmla="*/ 79322 h 124030"/>
                <a:gd name="connsiteX45" fmla="*/ 164925 w 1623252"/>
                <a:gd name="connsiteY45" fmla="*/ 85801 h 124030"/>
                <a:gd name="connsiteX46" fmla="*/ 185611 w 1623252"/>
                <a:gd name="connsiteY46" fmla="*/ 39527 h 124030"/>
                <a:gd name="connsiteX47" fmla="*/ 178562 w 1623252"/>
                <a:gd name="connsiteY47" fmla="*/ 85801 h 124030"/>
                <a:gd name="connsiteX48" fmla="*/ 195681 w 1623252"/>
                <a:gd name="connsiteY48" fmla="*/ 76018 h 124030"/>
                <a:gd name="connsiteX49" fmla="*/ 200740 w 1623252"/>
                <a:gd name="connsiteY49" fmla="*/ 56319 h 124030"/>
                <a:gd name="connsiteX50" fmla="*/ 195385 w 1623252"/>
                <a:gd name="connsiteY50" fmla="*/ 42305 h 124030"/>
                <a:gd name="connsiteX51" fmla="*/ 185611 w 1623252"/>
                <a:gd name="connsiteY51" fmla="*/ 39527 h 124030"/>
                <a:gd name="connsiteX52" fmla="*/ 249205 w 1623252"/>
                <a:gd name="connsiteY52" fmla="*/ 100739 h 124030"/>
                <a:gd name="connsiteX53" fmla="*/ 228404 w 1623252"/>
                <a:gd name="connsiteY53" fmla="*/ 90560 h 124030"/>
                <a:gd name="connsiteX54" fmla="*/ 223144 w 1623252"/>
                <a:gd name="connsiteY54" fmla="*/ 68878 h 124030"/>
                <a:gd name="connsiteX55" fmla="*/ 231325 w 1623252"/>
                <a:gd name="connsiteY55" fmla="*/ 38338 h 124030"/>
                <a:gd name="connsiteX56" fmla="*/ 256903 w 1623252"/>
                <a:gd name="connsiteY56" fmla="*/ 24192 h 124030"/>
                <a:gd name="connsiteX57" fmla="*/ 273322 w 1623252"/>
                <a:gd name="connsiteY57" fmla="*/ 29480 h 124030"/>
                <a:gd name="connsiteX58" fmla="*/ 282967 w 1623252"/>
                <a:gd name="connsiteY58" fmla="*/ 56187 h 124030"/>
                <a:gd name="connsiteX59" fmla="*/ 274786 w 1623252"/>
                <a:gd name="connsiteY59" fmla="*/ 86593 h 124030"/>
                <a:gd name="connsiteX60" fmla="*/ 249205 w 1623252"/>
                <a:gd name="connsiteY60" fmla="*/ 100739 h 124030"/>
                <a:gd name="connsiteX61" fmla="*/ 250724 w 1623252"/>
                <a:gd name="connsiteY61" fmla="*/ 86461 h 124030"/>
                <a:gd name="connsiteX62" fmla="*/ 262967 w 1623252"/>
                <a:gd name="connsiteY62" fmla="*/ 75754 h 124030"/>
                <a:gd name="connsiteX63" fmla="*/ 266569 w 1623252"/>
                <a:gd name="connsiteY63" fmla="*/ 54732 h 124030"/>
                <a:gd name="connsiteX64" fmla="*/ 264001 w 1623252"/>
                <a:gd name="connsiteY64" fmla="*/ 43231 h 124030"/>
                <a:gd name="connsiteX65" fmla="*/ 255386 w 1623252"/>
                <a:gd name="connsiteY65" fmla="*/ 38469 h 124030"/>
                <a:gd name="connsiteX66" fmla="*/ 244188 w 1623252"/>
                <a:gd name="connsiteY66" fmla="*/ 46667 h 124030"/>
                <a:gd name="connsiteX67" fmla="*/ 239676 w 1623252"/>
                <a:gd name="connsiteY67" fmla="*/ 70596 h 124030"/>
                <a:gd name="connsiteX68" fmla="*/ 243172 w 1623252"/>
                <a:gd name="connsiteY68" fmla="*/ 83420 h 124030"/>
                <a:gd name="connsiteX69" fmla="*/ 250724 w 1623252"/>
                <a:gd name="connsiteY69" fmla="*/ 86461 h 124030"/>
                <a:gd name="connsiteX70" fmla="*/ 298031 w 1623252"/>
                <a:gd name="connsiteY70" fmla="*/ 26836 h 124030"/>
                <a:gd name="connsiteX71" fmla="*/ 312307 w 1623252"/>
                <a:gd name="connsiteY71" fmla="*/ 26836 h 124030"/>
                <a:gd name="connsiteX72" fmla="*/ 311021 w 1623252"/>
                <a:gd name="connsiteY72" fmla="*/ 34239 h 124030"/>
                <a:gd name="connsiteX73" fmla="*/ 321820 w 1623252"/>
                <a:gd name="connsiteY73" fmla="*/ 25779 h 124030"/>
                <a:gd name="connsiteX74" fmla="*/ 330142 w 1623252"/>
                <a:gd name="connsiteY74" fmla="*/ 24192 h 124030"/>
                <a:gd name="connsiteX75" fmla="*/ 345120 w 1623252"/>
                <a:gd name="connsiteY75" fmla="*/ 32653 h 124030"/>
                <a:gd name="connsiteX76" fmla="*/ 350107 w 1623252"/>
                <a:gd name="connsiteY76" fmla="*/ 52617 h 124030"/>
                <a:gd name="connsiteX77" fmla="*/ 343384 w 1623252"/>
                <a:gd name="connsiteY77" fmla="*/ 83157 h 124030"/>
                <a:gd name="connsiteX78" fmla="*/ 320065 w 1623252"/>
                <a:gd name="connsiteY78" fmla="*/ 100344 h 124030"/>
                <a:gd name="connsiteX79" fmla="*/ 310668 w 1623252"/>
                <a:gd name="connsiteY79" fmla="*/ 97963 h 124030"/>
                <a:gd name="connsiteX80" fmla="*/ 304022 w 1623252"/>
                <a:gd name="connsiteY80" fmla="*/ 90823 h 124030"/>
                <a:gd name="connsiteX81" fmla="*/ 298982 w 1623252"/>
                <a:gd name="connsiteY81" fmla="*/ 124030 h 124030"/>
                <a:gd name="connsiteX82" fmla="*/ 282898 w 1623252"/>
                <a:gd name="connsiteY82" fmla="*/ 124007 h 124030"/>
                <a:gd name="connsiteX83" fmla="*/ 298031 w 1623252"/>
                <a:gd name="connsiteY83" fmla="*/ 26836 h 124030"/>
                <a:gd name="connsiteX84" fmla="*/ 307583 w 1623252"/>
                <a:gd name="connsiteY84" fmla="*/ 61607 h 124030"/>
                <a:gd name="connsiteX85" fmla="*/ 307015 w 1623252"/>
                <a:gd name="connsiteY85" fmla="*/ 67093 h 124030"/>
                <a:gd name="connsiteX86" fmla="*/ 306962 w 1623252"/>
                <a:gd name="connsiteY86" fmla="*/ 69672 h 124030"/>
                <a:gd name="connsiteX87" fmla="*/ 309463 w 1623252"/>
                <a:gd name="connsiteY87" fmla="*/ 81040 h 124030"/>
                <a:gd name="connsiteX88" fmla="*/ 317216 w 1623252"/>
                <a:gd name="connsiteY88" fmla="*/ 85272 h 124030"/>
                <a:gd name="connsiteX89" fmla="*/ 329460 w 1623252"/>
                <a:gd name="connsiteY89" fmla="*/ 75091 h 124030"/>
                <a:gd name="connsiteX90" fmla="*/ 333330 w 1623252"/>
                <a:gd name="connsiteY90" fmla="*/ 55130 h 124030"/>
                <a:gd name="connsiteX91" fmla="*/ 329832 w 1623252"/>
                <a:gd name="connsiteY91" fmla="*/ 42702 h 124030"/>
                <a:gd name="connsiteX92" fmla="*/ 322942 w 1623252"/>
                <a:gd name="connsiteY92" fmla="*/ 39527 h 124030"/>
                <a:gd name="connsiteX93" fmla="*/ 314764 w 1623252"/>
                <a:gd name="connsiteY93" fmla="*/ 43362 h 124030"/>
                <a:gd name="connsiteX94" fmla="*/ 307583 w 1623252"/>
                <a:gd name="connsiteY94" fmla="*/ 61607 h 124030"/>
                <a:gd name="connsiteX95" fmla="*/ 383641 w 1623252"/>
                <a:gd name="connsiteY95" fmla="*/ 98095 h 124030"/>
                <a:gd name="connsiteX96" fmla="*/ 376926 w 1623252"/>
                <a:gd name="connsiteY96" fmla="*/ 49047 h 124030"/>
                <a:gd name="connsiteX97" fmla="*/ 376351 w 1623252"/>
                <a:gd name="connsiteY97" fmla="*/ 52749 h 124030"/>
                <a:gd name="connsiteX98" fmla="*/ 369343 w 1623252"/>
                <a:gd name="connsiteY98" fmla="*/ 98095 h 124030"/>
                <a:gd name="connsiteX99" fmla="*/ 353762 w 1623252"/>
                <a:gd name="connsiteY99" fmla="*/ 98095 h 124030"/>
                <a:gd name="connsiteX100" fmla="*/ 364790 w 1623252"/>
                <a:gd name="connsiteY100" fmla="*/ 26836 h 124030"/>
                <a:gd name="connsiteX101" fmla="*/ 386074 w 1623252"/>
                <a:gd name="connsiteY101" fmla="*/ 26836 h 124030"/>
                <a:gd name="connsiteX102" fmla="*/ 392519 w 1623252"/>
                <a:gd name="connsiteY102" fmla="*/ 75048 h 124030"/>
                <a:gd name="connsiteX103" fmla="*/ 412514 w 1623252"/>
                <a:gd name="connsiteY103" fmla="*/ 26836 h 124030"/>
                <a:gd name="connsiteX104" fmla="*/ 435119 w 1623252"/>
                <a:gd name="connsiteY104" fmla="*/ 26836 h 124030"/>
                <a:gd name="connsiteX105" fmla="*/ 423962 w 1623252"/>
                <a:gd name="connsiteY105" fmla="*/ 98095 h 124030"/>
                <a:gd name="connsiteX106" fmla="*/ 408515 w 1623252"/>
                <a:gd name="connsiteY106" fmla="*/ 98095 h 124030"/>
                <a:gd name="connsiteX107" fmla="*/ 415347 w 1623252"/>
                <a:gd name="connsiteY107" fmla="*/ 52749 h 124030"/>
                <a:gd name="connsiteX108" fmla="*/ 416322 w 1623252"/>
                <a:gd name="connsiteY108" fmla="*/ 49047 h 124030"/>
                <a:gd name="connsiteX109" fmla="*/ 395539 w 1623252"/>
                <a:gd name="connsiteY109" fmla="*/ 98095 h 124030"/>
                <a:gd name="connsiteX110" fmla="*/ 383641 w 1623252"/>
                <a:gd name="connsiteY110" fmla="*/ 98095 h 124030"/>
                <a:gd name="connsiteX111" fmla="*/ 460744 w 1623252"/>
                <a:gd name="connsiteY111" fmla="*/ 49839 h 124030"/>
                <a:gd name="connsiteX112" fmla="*/ 444089 w 1623252"/>
                <a:gd name="connsiteY112" fmla="*/ 49839 h 124030"/>
                <a:gd name="connsiteX113" fmla="*/ 451282 w 1623252"/>
                <a:gd name="connsiteY113" fmla="*/ 33844 h 124030"/>
                <a:gd name="connsiteX114" fmla="*/ 474111 w 1623252"/>
                <a:gd name="connsiteY114" fmla="*/ 24987 h 124030"/>
                <a:gd name="connsiteX115" fmla="*/ 491456 w 1623252"/>
                <a:gd name="connsiteY115" fmla="*/ 30803 h 124030"/>
                <a:gd name="connsiteX116" fmla="*/ 495480 w 1623252"/>
                <a:gd name="connsiteY116" fmla="*/ 43231 h 124030"/>
                <a:gd name="connsiteX117" fmla="*/ 495235 w 1623252"/>
                <a:gd name="connsiteY117" fmla="*/ 47131 h 124030"/>
                <a:gd name="connsiteX118" fmla="*/ 494725 w 1623252"/>
                <a:gd name="connsiteY118" fmla="*/ 50897 h 124030"/>
                <a:gd name="connsiteX119" fmla="*/ 489463 w 1623252"/>
                <a:gd name="connsiteY119" fmla="*/ 83420 h 124030"/>
                <a:gd name="connsiteX120" fmla="*/ 488884 w 1623252"/>
                <a:gd name="connsiteY120" fmla="*/ 87055 h 124030"/>
                <a:gd name="connsiteX121" fmla="*/ 488574 w 1623252"/>
                <a:gd name="connsiteY121" fmla="*/ 90955 h 124030"/>
                <a:gd name="connsiteX122" fmla="*/ 488588 w 1623252"/>
                <a:gd name="connsiteY122" fmla="*/ 94262 h 124030"/>
                <a:gd name="connsiteX123" fmla="*/ 490322 w 1623252"/>
                <a:gd name="connsiteY123" fmla="*/ 97566 h 124030"/>
                <a:gd name="connsiteX124" fmla="*/ 490324 w 1623252"/>
                <a:gd name="connsiteY124" fmla="*/ 98095 h 124030"/>
                <a:gd name="connsiteX125" fmla="*/ 473668 w 1623252"/>
                <a:gd name="connsiteY125" fmla="*/ 98095 h 124030"/>
                <a:gd name="connsiteX126" fmla="*/ 473238 w 1623252"/>
                <a:gd name="connsiteY126" fmla="*/ 91089 h 124030"/>
                <a:gd name="connsiteX127" fmla="*/ 464612 w 1623252"/>
                <a:gd name="connsiteY127" fmla="*/ 97963 h 124030"/>
                <a:gd name="connsiteX128" fmla="*/ 454641 w 1623252"/>
                <a:gd name="connsiteY128" fmla="*/ 100344 h 124030"/>
                <a:gd name="connsiteX129" fmla="*/ 444318 w 1623252"/>
                <a:gd name="connsiteY129" fmla="*/ 97831 h 124030"/>
                <a:gd name="connsiteX130" fmla="*/ 437899 w 1623252"/>
                <a:gd name="connsiteY130" fmla="*/ 82758 h 124030"/>
                <a:gd name="connsiteX131" fmla="*/ 441337 w 1623252"/>
                <a:gd name="connsiteY131" fmla="*/ 68679 h 124030"/>
                <a:gd name="connsiteX132" fmla="*/ 451277 w 1623252"/>
                <a:gd name="connsiteY132" fmla="*/ 60152 h 124030"/>
                <a:gd name="connsiteX133" fmla="*/ 470954 w 1623252"/>
                <a:gd name="connsiteY133" fmla="*/ 56187 h 124030"/>
                <a:gd name="connsiteX134" fmla="*/ 479495 w 1623252"/>
                <a:gd name="connsiteY134" fmla="*/ 45212 h 124030"/>
                <a:gd name="connsiteX135" fmla="*/ 477553 w 1623252"/>
                <a:gd name="connsiteY135" fmla="*/ 40190 h 124030"/>
                <a:gd name="connsiteX136" fmla="*/ 472192 w 1623252"/>
                <a:gd name="connsiteY136" fmla="*/ 38469 h 124030"/>
                <a:gd name="connsiteX137" fmla="*/ 464210 w 1623252"/>
                <a:gd name="connsiteY137" fmla="*/ 41776 h 124030"/>
                <a:gd name="connsiteX138" fmla="*/ 460744 w 1623252"/>
                <a:gd name="connsiteY138" fmla="*/ 49839 h 124030"/>
                <a:gd name="connsiteX139" fmla="*/ 476170 w 1623252"/>
                <a:gd name="connsiteY139" fmla="*/ 68615 h 124030"/>
                <a:gd name="connsiteX140" fmla="*/ 476944 w 1623252"/>
                <a:gd name="connsiteY140" fmla="*/ 64119 h 124030"/>
                <a:gd name="connsiteX141" fmla="*/ 472855 w 1623252"/>
                <a:gd name="connsiteY141" fmla="*/ 66234 h 124030"/>
                <a:gd name="connsiteX142" fmla="*/ 466715 w 1623252"/>
                <a:gd name="connsiteY142" fmla="*/ 67753 h 124030"/>
                <a:gd name="connsiteX143" fmla="*/ 459389 w 1623252"/>
                <a:gd name="connsiteY143" fmla="*/ 70596 h 124030"/>
                <a:gd name="connsiteX144" fmla="*/ 454812 w 1623252"/>
                <a:gd name="connsiteY144" fmla="*/ 80379 h 124030"/>
                <a:gd name="connsiteX145" fmla="*/ 456687 w 1623252"/>
                <a:gd name="connsiteY145" fmla="*/ 85536 h 124030"/>
                <a:gd name="connsiteX146" fmla="*/ 461719 w 1623252"/>
                <a:gd name="connsiteY146" fmla="*/ 87256 h 124030"/>
                <a:gd name="connsiteX147" fmla="*/ 468842 w 1623252"/>
                <a:gd name="connsiteY147" fmla="*/ 84346 h 124030"/>
                <a:gd name="connsiteX148" fmla="*/ 476170 w 1623252"/>
                <a:gd name="connsiteY148" fmla="*/ 68615 h 124030"/>
                <a:gd name="connsiteX149" fmla="*/ 518745 w 1623252"/>
                <a:gd name="connsiteY149" fmla="*/ 83818 h 124030"/>
                <a:gd name="connsiteX150" fmla="*/ 538642 w 1623252"/>
                <a:gd name="connsiteY150" fmla="*/ 83818 h 124030"/>
                <a:gd name="connsiteX151" fmla="*/ 547356 w 1623252"/>
                <a:gd name="connsiteY151" fmla="*/ 26836 h 124030"/>
                <a:gd name="connsiteX152" fmla="*/ 563353 w 1623252"/>
                <a:gd name="connsiteY152" fmla="*/ 26836 h 124030"/>
                <a:gd name="connsiteX153" fmla="*/ 554373 w 1623252"/>
                <a:gd name="connsiteY153" fmla="*/ 83818 h 124030"/>
                <a:gd name="connsiteX154" fmla="*/ 563362 w 1623252"/>
                <a:gd name="connsiteY154" fmla="*/ 83818 h 124030"/>
                <a:gd name="connsiteX155" fmla="*/ 557527 w 1623252"/>
                <a:gd name="connsiteY155" fmla="*/ 116625 h 124030"/>
                <a:gd name="connsiteX156" fmla="*/ 543932 w 1623252"/>
                <a:gd name="connsiteY156" fmla="*/ 116625 h 124030"/>
                <a:gd name="connsiteX157" fmla="*/ 546684 w 1623252"/>
                <a:gd name="connsiteY157" fmla="*/ 98095 h 124030"/>
                <a:gd name="connsiteX158" fmla="*/ 500505 w 1623252"/>
                <a:gd name="connsiteY158" fmla="*/ 98095 h 124030"/>
                <a:gd name="connsiteX159" fmla="*/ 511662 w 1623252"/>
                <a:gd name="connsiteY159" fmla="*/ 26836 h 124030"/>
                <a:gd name="connsiteX160" fmla="*/ 527527 w 1623252"/>
                <a:gd name="connsiteY160" fmla="*/ 26836 h 124030"/>
                <a:gd name="connsiteX161" fmla="*/ 518745 w 1623252"/>
                <a:gd name="connsiteY161" fmla="*/ 83818 h 124030"/>
                <a:gd name="connsiteX162" fmla="*/ 588405 w 1623252"/>
                <a:gd name="connsiteY162" fmla="*/ 72933 h 124030"/>
                <a:gd name="connsiteX163" fmla="*/ 615351 w 1623252"/>
                <a:gd name="connsiteY163" fmla="*/ 26836 h 124030"/>
                <a:gd name="connsiteX164" fmla="*/ 634210 w 1623252"/>
                <a:gd name="connsiteY164" fmla="*/ 26836 h 124030"/>
                <a:gd name="connsiteX165" fmla="*/ 623185 w 1623252"/>
                <a:gd name="connsiteY165" fmla="*/ 98095 h 124030"/>
                <a:gd name="connsiteX166" fmla="*/ 607343 w 1623252"/>
                <a:gd name="connsiteY166" fmla="*/ 98095 h 124030"/>
                <a:gd name="connsiteX167" fmla="*/ 614372 w 1623252"/>
                <a:gd name="connsiteY167" fmla="*/ 51823 h 124030"/>
                <a:gd name="connsiteX168" fmla="*/ 587516 w 1623252"/>
                <a:gd name="connsiteY168" fmla="*/ 98095 h 124030"/>
                <a:gd name="connsiteX169" fmla="*/ 568455 w 1623252"/>
                <a:gd name="connsiteY169" fmla="*/ 98095 h 124030"/>
                <a:gd name="connsiteX170" fmla="*/ 579612 w 1623252"/>
                <a:gd name="connsiteY170" fmla="*/ 26836 h 124030"/>
                <a:gd name="connsiteX171" fmla="*/ 595477 w 1623252"/>
                <a:gd name="connsiteY171" fmla="*/ 26836 h 124030"/>
                <a:gd name="connsiteX172" fmla="*/ 588405 w 1623252"/>
                <a:gd name="connsiteY172" fmla="*/ 72933 h 124030"/>
                <a:gd name="connsiteX173" fmla="*/ 664179 w 1623252"/>
                <a:gd name="connsiteY173" fmla="*/ 100739 h 124030"/>
                <a:gd name="connsiteX174" fmla="*/ 643375 w 1623252"/>
                <a:gd name="connsiteY174" fmla="*/ 90560 h 124030"/>
                <a:gd name="connsiteX175" fmla="*/ 638115 w 1623252"/>
                <a:gd name="connsiteY175" fmla="*/ 68878 h 124030"/>
                <a:gd name="connsiteX176" fmla="*/ 646296 w 1623252"/>
                <a:gd name="connsiteY176" fmla="*/ 38338 h 124030"/>
                <a:gd name="connsiteX177" fmla="*/ 671874 w 1623252"/>
                <a:gd name="connsiteY177" fmla="*/ 24192 h 124030"/>
                <a:gd name="connsiteX178" fmla="*/ 688293 w 1623252"/>
                <a:gd name="connsiteY178" fmla="*/ 29480 h 124030"/>
                <a:gd name="connsiteX179" fmla="*/ 697940 w 1623252"/>
                <a:gd name="connsiteY179" fmla="*/ 56187 h 124030"/>
                <a:gd name="connsiteX180" fmla="*/ 689757 w 1623252"/>
                <a:gd name="connsiteY180" fmla="*/ 86593 h 124030"/>
                <a:gd name="connsiteX181" fmla="*/ 664179 w 1623252"/>
                <a:gd name="connsiteY181" fmla="*/ 100739 h 124030"/>
                <a:gd name="connsiteX182" fmla="*/ 665698 w 1623252"/>
                <a:gd name="connsiteY182" fmla="*/ 86461 h 124030"/>
                <a:gd name="connsiteX183" fmla="*/ 677940 w 1623252"/>
                <a:gd name="connsiteY183" fmla="*/ 75754 h 124030"/>
                <a:gd name="connsiteX184" fmla="*/ 681540 w 1623252"/>
                <a:gd name="connsiteY184" fmla="*/ 54732 h 124030"/>
                <a:gd name="connsiteX185" fmla="*/ 678972 w 1623252"/>
                <a:gd name="connsiteY185" fmla="*/ 43231 h 124030"/>
                <a:gd name="connsiteX186" fmla="*/ 670355 w 1623252"/>
                <a:gd name="connsiteY186" fmla="*/ 38469 h 124030"/>
                <a:gd name="connsiteX187" fmla="*/ 659159 w 1623252"/>
                <a:gd name="connsiteY187" fmla="*/ 46667 h 124030"/>
                <a:gd name="connsiteX188" fmla="*/ 654647 w 1623252"/>
                <a:gd name="connsiteY188" fmla="*/ 70596 h 124030"/>
                <a:gd name="connsiteX189" fmla="*/ 658145 w 1623252"/>
                <a:gd name="connsiteY189" fmla="*/ 83420 h 124030"/>
                <a:gd name="connsiteX190" fmla="*/ 665698 w 1623252"/>
                <a:gd name="connsiteY190" fmla="*/ 86461 h 124030"/>
                <a:gd name="connsiteX191" fmla="*/ 722697 w 1623252"/>
                <a:gd name="connsiteY191" fmla="*/ 67975 h 124030"/>
                <a:gd name="connsiteX192" fmla="*/ 717837 w 1623252"/>
                <a:gd name="connsiteY192" fmla="*/ 98095 h 124030"/>
                <a:gd name="connsiteX193" fmla="*/ 701843 w 1623252"/>
                <a:gd name="connsiteY193" fmla="*/ 98095 h 124030"/>
                <a:gd name="connsiteX194" fmla="*/ 713002 w 1623252"/>
                <a:gd name="connsiteY194" fmla="*/ 26836 h 124030"/>
                <a:gd name="connsiteX195" fmla="*/ 728867 w 1623252"/>
                <a:gd name="connsiteY195" fmla="*/ 26836 h 124030"/>
                <a:gd name="connsiteX196" fmla="*/ 724676 w 1623252"/>
                <a:gd name="connsiteY196" fmla="*/ 53652 h 124030"/>
                <a:gd name="connsiteX197" fmla="*/ 743956 w 1623252"/>
                <a:gd name="connsiteY197" fmla="*/ 53652 h 124030"/>
                <a:gd name="connsiteX198" fmla="*/ 748165 w 1623252"/>
                <a:gd name="connsiteY198" fmla="*/ 26836 h 124030"/>
                <a:gd name="connsiteX199" fmla="*/ 764162 w 1623252"/>
                <a:gd name="connsiteY199" fmla="*/ 26836 h 124030"/>
                <a:gd name="connsiteX200" fmla="*/ 753002 w 1623252"/>
                <a:gd name="connsiteY200" fmla="*/ 98095 h 124030"/>
                <a:gd name="connsiteX201" fmla="*/ 737140 w 1623252"/>
                <a:gd name="connsiteY201" fmla="*/ 98095 h 124030"/>
                <a:gd name="connsiteX202" fmla="*/ 741843 w 1623252"/>
                <a:gd name="connsiteY202" fmla="*/ 67975 h 124030"/>
                <a:gd name="connsiteX203" fmla="*/ 722697 w 1623252"/>
                <a:gd name="connsiteY203" fmla="*/ 67975 h 124030"/>
                <a:gd name="connsiteX204" fmla="*/ 786681 w 1623252"/>
                <a:gd name="connsiteY204" fmla="*/ 67975 h 124030"/>
                <a:gd name="connsiteX205" fmla="*/ 781823 w 1623252"/>
                <a:gd name="connsiteY205" fmla="*/ 98095 h 124030"/>
                <a:gd name="connsiteX206" fmla="*/ 765829 w 1623252"/>
                <a:gd name="connsiteY206" fmla="*/ 98095 h 124030"/>
                <a:gd name="connsiteX207" fmla="*/ 776986 w 1623252"/>
                <a:gd name="connsiteY207" fmla="*/ 26836 h 124030"/>
                <a:gd name="connsiteX208" fmla="*/ 792851 w 1623252"/>
                <a:gd name="connsiteY208" fmla="*/ 26836 h 124030"/>
                <a:gd name="connsiteX209" fmla="*/ 788660 w 1623252"/>
                <a:gd name="connsiteY209" fmla="*/ 53652 h 124030"/>
                <a:gd name="connsiteX210" fmla="*/ 807940 w 1623252"/>
                <a:gd name="connsiteY210" fmla="*/ 53652 h 124030"/>
                <a:gd name="connsiteX211" fmla="*/ 812151 w 1623252"/>
                <a:gd name="connsiteY211" fmla="*/ 26836 h 124030"/>
                <a:gd name="connsiteX212" fmla="*/ 828146 w 1623252"/>
                <a:gd name="connsiteY212" fmla="*/ 26836 h 124030"/>
                <a:gd name="connsiteX213" fmla="*/ 816989 w 1623252"/>
                <a:gd name="connsiteY213" fmla="*/ 98095 h 124030"/>
                <a:gd name="connsiteX214" fmla="*/ 801124 w 1623252"/>
                <a:gd name="connsiteY214" fmla="*/ 98095 h 124030"/>
                <a:gd name="connsiteX215" fmla="*/ 805827 w 1623252"/>
                <a:gd name="connsiteY215" fmla="*/ 67975 h 124030"/>
                <a:gd name="connsiteX216" fmla="*/ 786681 w 1623252"/>
                <a:gd name="connsiteY216" fmla="*/ 67975 h 124030"/>
                <a:gd name="connsiteX217" fmla="*/ 840970 w 1623252"/>
                <a:gd name="connsiteY217" fmla="*/ 26836 h 124030"/>
                <a:gd name="connsiteX218" fmla="*/ 856835 w 1623252"/>
                <a:gd name="connsiteY218" fmla="*/ 26836 h 124030"/>
                <a:gd name="connsiteX219" fmla="*/ 852884 w 1623252"/>
                <a:gd name="connsiteY219" fmla="*/ 53014 h 124030"/>
                <a:gd name="connsiteX220" fmla="*/ 862909 w 1623252"/>
                <a:gd name="connsiteY220" fmla="*/ 52880 h 124030"/>
                <a:gd name="connsiteX221" fmla="*/ 875745 w 1623252"/>
                <a:gd name="connsiteY221" fmla="*/ 55393 h 124030"/>
                <a:gd name="connsiteX222" fmla="*/ 882827 w 1623252"/>
                <a:gd name="connsiteY222" fmla="*/ 71390 h 124030"/>
                <a:gd name="connsiteX223" fmla="*/ 878677 w 1623252"/>
                <a:gd name="connsiteY223" fmla="*/ 87916 h 124030"/>
                <a:gd name="connsiteX224" fmla="*/ 859557 w 1623252"/>
                <a:gd name="connsiteY224" fmla="*/ 98095 h 124030"/>
                <a:gd name="connsiteX225" fmla="*/ 829810 w 1623252"/>
                <a:gd name="connsiteY225" fmla="*/ 98095 h 124030"/>
                <a:gd name="connsiteX226" fmla="*/ 840970 w 1623252"/>
                <a:gd name="connsiteY226" fmla="*/ 26836 h 124030"/>
                <a:gd name="connsiteX227" fmla="*/ 850700 w 1623252"/>
                <a:gd name="connsiteY227" fmla="*/ 66365 h 124030"/>
                <a:gd name="connsiteX228" fmla="*/ 847968 w 1623252"/>
                <a:gd name="connsiteY228" fmla="*/ 84610 h 124030"/>
                <a:gd name="connsiteX229" fmla="*/ 855105 w 1623252"/>
                <a:gd name="connsiteY229" fmla="*/ 84610 h 124030"/>
                <a:gd name="connsiteX230" fmla="*/ 864101 w 1623252"/>
                <a:gd name="connsiteY230" fmla="*/ 81174 h 124030"/>
                <a:gd name="connsiteX231" fmla="*/ 866186 w 1623252"/>
                <a:gd name="connsiteY231" fmla="*/ 74563 h 124030"/>
                <a:gd name="connsiteX232" fmla="*/ 864041 w 1623252"/>
                <a:gd name="connsiteY232" fmla="*/ 68615 h 124030"/>
                <a:gd name="connsiteX233" fmla="*/ 857553 w 1623252"/>
                <a:gd name="connsiteY233" fmla="*/ 66365 h 124030"/>
                <a:gd name="connsiteX234" fmla="*/ 850700 w 1623252"/>
                <a:gd name="connsiteY234" fmla="*/ 66365 h 124030"/>
                <a:gd name="connsiteX235" fmla="*/ 895702 w 1623252"/>
                <a:gd name="connsiteY235" fmla="*/ 26836 h 124030"/>
                <a:gd name="connsiteX236" fmla="*/ 912624 w 1623252"/>
                <a:gd name="connsiteY236" fmla="*/ 26836 h 124030"/>
                <a:gd name="connsiteX237" fmla="*/ 901594 w 1623252"/>
                <a:gd name="connsiteY237" fmla="*/ 98095 h 124030"/>
                <a:gd name="connsiteX238" fmla="*/ 884674 w 1623252"/>
                <a:gd name="connsiteY238" fmla="*/ 98095 h 124030"/>
                <a:gd name="connsiteX239" fmla="*/ 895702 w 1623252"/>
                <a:gd name="connsiteY239" fmla="*/ 26836 h 124030"/>
                <a:gd name="connsiteX240" fmla="*/ 955169 w 1623252"/>
                <a:gd name="connsiteY240" fmla="*/ 77470 h 124030"/>
                <a:gd name="connsiteX241" fmla="*/ 971300 w 1623252"/>
                <a:gd name="connsiteY241" fmla="*/ 77470 h 124030"/>
                <a:gd name="connsiteX242" fmla="*/ 961329 w 1623252"/>
                <a:gd name="connsiteY242" fmla="*/ 93998 h 124030"/>
                <a:gd name="connsiteX243" fmla="*/ 942327 w 1623252"/>
                <a:gd name="connsiteY243" fmla="*/ 100475 h 124030"/>
                <a:gd name="connsiteX244" fmla="*/ 922054 w 1623252"/>
                <a:gd name="connsiteY244" fmla="*/ 90955 h 124030"/>
                <a:gd name="connsiteX245" fmla="*/ 916662 w 1623252"/>
                <a:gd name="connsiteY245" fmla="*/ 69802 h 124030"/>
                <a:gd name="connsiteX246" fmla="*/ 923926 w 1623252"/>
                <a:gd name="connsiteY246" fmla="*/ 40585 h 124030"/>
                <a:gd name="connsiteX247" fmla="*/ 950288 w 1623252"/>
                <a:gd name="connsiteY247" fmla="*/ 24589 h 124030"/>
                <a:gd name="connsiteX248" fmla="*/ 968563 w 1623252"/>
                <a:gd name="connsiteY248" fmla="*/ 31466 h 124030"/>
                <a:gd name="connsiteX249" fmla="*/ 975412 w 1623252"/>
                <a:gd name="connsiteY249" fmla="*/ 53543 h 124030"/>
                <a:gd name="connsiteX250" fmla="*/ 974022 w 1623252"/>
                <a:gd name="connsiteY250" fmla="*/ 66894 h 124030"/>
                <a:gd name="connsiteX251" fmla="*/ 933174 w 1623252"/>
                <a:gd name="connsiteY251" fmla="*/ 66894 h 124030"/>
                <a:gd name="connsiteX252" fmla="*/ 932855 w 1623252"/>
                <a:gd name="connsiteY252" fmla="*/ 69672 h 124030"/>
                <a:gd name="connsiteX253" fmla="*/ 932804 w 1623252"/>
                <a:gd name="connsiteY253" fmla="*/ 72579 h 124030"/>
                <a:gd name="connsiteX254" fmla="*/ 934836 w 1623252"/>
                <a:gd name="connsiteY254" fmla="*/ 82231 h 124030"/>
                <a:gd name="connsiteX255" fmla="*/ 943580 w 1623252"/>
                <a:gd name="connsiteY255" fmla="*/ 86990 h 124030"/>
                <a:gd name="connsiteX256" fmla="*/ 950445 w 1623252"/>
                <a:gd name="connsiteY256" fmla="*/ 84744 h 124030"/>
                <a:gd name="connsiteX257" fmla="*/ 955169 w 1623252"/>
                <a:gd name="connsiteY257" fmla="*/ 77470 h 124030"/>
                <a:gd name="connsiteX258" fmla="*/ 934970 w 1623252"/>
                <a:gd name="connsiteY258" fmla="*/ 55790 h 124030"/>
                <a:gd name="connsiteX259" fmla="*/ 959295 w 1623252"/>
                <a:gd name="connsiteY259" fmla="*/ 55790 h 124030"/>
                <a:gd name="connsiteX260" fmla="*/ 959662 w 1623252"/>
                <a:gd name="connsiteY260" fmla="*/ 49576 h 124030"/>
                <a:gd name="connsiteX261" fmla="*/ 956915 w 1623252"/>
                <a:gd name="connsiteY261" fmla="*/ 41049 h 124030"/>
                <a:gd name="connsiteX262" fmla="*/ 949295 w 1623252"/>
                <a:gd name="connsiteY262" fmla="*/ 38075 h 124030"/>
                <a:gd name="connsiteX263" fmla="*/ 941906 w 1623252"/>
                <a:gd name="connsiteY263" fmla="*/ 40984 h 124030"/>
                <a:gd name="connsiteX264" fmla="*/ 934970 w 1623252"/>
                <a:gd name="connsiteY264" fmla="*/ 55790 h 124030"/>
                <a:gd name="connsiteX265" fmla="*/ 1024593 w 1623252"/>
                <a:gd name="connsiteY265" fmla="*/ 41113 h 124030"/>
                <a:gd name="connsiteX266" fmla="*/ 1006879 w 1623252"/>
                <a:gd name="connsiteY266" fmla="*/ 41113 h 124030"/>
                <a:gd name="connsiteX267" fmla="*/ 1009058 w 1623252"/>
                <a:gd name="connsiteY267" fmla="*/ 26836 h 124030"/>
                <a:gd name="connsiteX268" fmla="*/ 1060350 w 1623252"/>
                <a:gd name="connsiteY268" fmla="*/ 26836 h 124030"/>
                <a:gd name="connsiteX269" fmla="*/ 1058041 w 1623252"/>
                <a:gd name="connsiteY269" fmla="*/ 41113 h 124030"/>
                <a:gd name="connsiteX270" fmla="*/ 1040479 w 1623252"/>
                <a:gd name="connsiteY270" fmla="*/ 41113 h 124030"/>
                <a:gd name="connsiteX271" fmla="*/ 1031631 w 1623252"/>
                <a:gd name="connsiteY271" fmla="*/ 98095 h 124030"/>
                <a:gd name="connsiteX272" fmla="*/ 1015745 w 1623252"/>
                <a:gd name="connsiteY272" fmla="*/ 98095 h 124030"/>
                <a:gd name="connsiteX273" fmla="*/ 1024593 w 1623252"/>
                <a:gd name="connsiteY273" fmla="*/ 41113 h 124030"/>
                <a:gd name="connsiteX274" fmla="*/ 1098005 w 1623252"/>
                <a:gd name="connsiteY274" fmla="*/ 77470 h 124030"/>
                <a:gd name="connsiteX275" fmla="*/ 1114133 w 1623252"/>
                <a:gd name="connsiteY275" fmla="*/ 77470 h 124030"/>
                <a:gd name="connsiteX276" fmla="*/ 1104165 w 1623252"/>
                <a:gd name="connsiteY276" fmla="*/ 93998 h 124030"/>
                <a:gd name="connsiteX277" fmla="*/ 1085160 w 1623252"/>
                <a:gd name="connsiteY277" fmla="*/ 100475 h 124030"/>
                <a:gd name="connsiteX278" fmla="*/ 1064889 w 1623252"/>
                <a:gd name="connsiteY278" fmla="*/ 90955 h 124030"/>
                <a:gd name="connsiteX279" fmla="*/ 1059498 w 1623252"/>
                <a:gd name="connsiteY279" fmla="*/ 69802 h 124030"/>
                <a:gd name="connsiteX280" fmla="*/ 1066760 w 1623252"/>
                <a:gd name="connsiteY280" fmla="*/ 40585 h 124030"/>
                <a:gd name="connsiteX281" fmla="*/ 1093123 w 1623252"/>
                <a:gd name="connsiteY281" fmla="*/ 24589 h 124030"/>
                <a:gd name="connsiteX282" fmla="*/ 1111401 w 1623252"/>
                <a:gd name="connsiteY282" fmla="*/ 31466 h 124030"/>
                <a:gd name="connsiteX283" fmla="*/ 1118250 w 1623252"/>
                <a:gd name="connsiteY283" fmla="*/ 53543 h 124030"/>
                <a:gd name="connsiteX284" fmla="*/ 1116860 w 1623252"/>
                <a:gd name="connsiteY284" fmla="*/ 66894 h 124030"/>
                <a:gd name="connsiteX285" fmla="*/ 1076009 w 1623252"/>
                <a:gd name="connsiteY285" fmla="*/ 66894 h 124030"/>
                <a:gd name="connsiteX286" fmla="*/ 1075693 w 1623252"/>
                <a:gd name="connsiteY286" fmla="*/ 69672 h 124030"/>
                <a:gd name="connsiteX287" fmla="*/ 1075640 w 1623252"/>
                <a:gd name="connsiteY287" fmla="*/ 72579 h 124030"/>
                <a:gd name="connsiteX288" fmla="*/ 1077670 w 1623252"/>
                <a:gd name="connsiteY288" fmla="*/ 82231 h 124030"/>
                <a:gd name="connsiteX289" fmla="*/ 1086418 w 1623252"/>
                <a:gd name="connsiteY289" fmla="*/ 86990 h 124030"/>
                <a:gd name="connsiteX290" fmla="*/ 1093283 w 1623252"/>
                <a:gd name="connsiteY290" fmla="*/ 84744 h 124030"/>
                <a:gd name="connsiteX291" fmla="*/ 1098005 w 1623252"/>
                <a:gd name="connsiteY291" fmla="*/ 77470 h 124030"/>
                <a:gd name="connsiteX292" fmla="*/ 1077808 w 1623252"/>
                <a:gd name="connsiteY292" fmla="*/ 55790 h 124030"/>
                <a:gd name="connsiteX293" fmla="*/ 1102133 w 1623252"/>
                <a:gd name="connsiteY293" fmla="*/ 55790 h 124030"/>
                <a:gd name="connsiteX294" fmla="*/ 1102498 w 1623252"/>
                <a:gd name="connsiteY294" fmla="*/ 49576 h 124030"/>
                <a:gd name="connsiteX295" fmla="*/ 1099748 w 1623252"/>
                <a:gd name="connsiteY295" fmla="*/ 41049 h 124030"/>
                <a:gd name="connsiteX296" fmla="*/ 1092131 w 1623252"/>
                <a:gd name="connsiteY296" fmla="*/ 38075 h 124030"/>
                <a:gd name="connsiteX297" fmla="*/ 1084742 w 1623252"/>
                <a:gd name="connsiteY297" fmla="*/ 40984 h 124030"/>
                <a:gd name="connsiteX298" fmla="*/ 1077808 w 1623252"/>
                <a:gd name="connsiteY298" fmla="*/ 55790 h 124030"/>
                <a:gd name="connsiteX299" fmla="*/ 1152349 w 1623252"/>
                <a:gd name="connsiteY299" fmla="*/ 47218 h 124030"/>
                <a:gd name="connsiteX300" fmla="*/ 1164127 w 1623252"/>
                <a:gd name="connsiteY300" fmla="*/ 26836 h 124030"/>
                <a:gd name="connsiteX301" fmla="*/ 1183296 w 1623252"/>
                <a:gd name="connsiteY301" fmla="*/ 26836 h 124030"/>
                <a:gd name="connsiteX302" fmla="*/ 1159008 w 1623252"/>
                <a:gd name="connsiteY302" fmla="*/ 62135 h 124030"/>
                <a:gd name="connsiteX303" fmla="*/ 1172402 w 1623252"/>
                <a:gd name="connsiteY303" fmla="*/ 98095 h 124030"/>
                <a:gd name="connsiteX304" fmla="*/ 1155500 w 1623252"/>
                <a:gd name="connsiteY304" fmla="*/ 98095 h 124030"/>
                <a:gd name="connsiteX305" fmla="*/ 1148239 w 1623252"/>
                <a:gd name="connsiteY305" fmla="*/ 76678 h 124030"/>
                <a:gd name="connsiteX306" fmla="*/ 1135209 w 1623252"/>
                <a:gd name="connsiteY306" fmla="*/ 98051 h 124030"/>
                <a:gd name="connsiteX307" fmla="*/ 1116084 w 1623252"/>
                <a:gd name="connsiteY307" fmla="*/ 98095 h 124030"/>
                <a:gd name="connsiteX308" fmla="*/ 1141681 w 1623252"/>
                <a:gd name="connsiteY308" fmla="*/ 60283 h 124030"/>
                <a:gd name="connsiteX309" fmla="*/ 1128432 w 1623252"/>
                <a:gd name="connsiteY309" fmla="*/ 26836 h 124030"/>
                <a:gd name="connsiteX310" fmla="*/ 1145904 w 1623252"/>
                <a:gd name="connsiteY310" fmla="*/ 26836 h 124030"/>
                <a:gd name="connsiteX311" fmla="*/ 1152349 w 1623252"/>
                <a:gd name="connsiteY311" fmla="*/ 47218 h 124030"/>
                <a:gd name="connsiteX312" fmla="*/ 1200394 w 1623252"/>
                <a:gd name="connsiteY312" fmla="*/ 67975 h 124030"/>
                <a:gd name="connsiteX313" fmla="*/ 1195536 w 1623252"/>
                <a:gd name="connsiteY313" fmla="*/ 98095 h 124030"/>
                <a:gd name="connsiteX314" fmla="*/ 1179539 w 1623252"/>
                <a:gd name="connsiteY314" fmla="*/ 98095 h 124030"/>
                <a:gd name="connsiteX315" fmla="*/ 1190698 w 1623252"/>
                <a:gd name="connsiteY315" fmla="*/ 26836 h 124030"/>
                <a:gd name="connsiteX316" fmla="*/ 1206563 w 1623252"/>
                <a:gd name="connsiteY316" fmla="*/ 26836 h 124030"/>
                <a:gd name="connsiteX317" fmla="*/ 1202373 w 1623252"/>
                <a:gd name="connsiteY317" fmla="*/ 53652 h 124030"/>
                <a:gd name="connsiteX318" fmla="*/ 1221652 w 1623252"/>
                <a:gd name="connsiteY318" fmla="*/ 53652 h 124030"/>
                <a:gd name="connsiteX319" fmla="*/ 1225862 w 1623252"/>
                <a:gd name="connsiteY319" fmla="*/ 26836 h 124030"/>
                <a:gd name="connsiteX320" fmla="*/ 1241861 w 1623252"/>
                <a:gd name="connsiteY320" fmla="*/ 26836 h 124030"/>
                <a:gd name="connsiteX321" fmla="*/ 1230701 w 1623252"/>
                <a:gd name="connsiteY321" fmla="*/ 98095 h 124030"/>
                <a:gd name="connsiteX322" fmla="*/ 1214836 w 1623252"/>
                <a:gd name="connsiteY322" fmla="*/ 98095 h 124030"/>
                <a:gd name="connsiteX323" fmla="*/ 1219540 w 1623252"/>
                <a:gd name="connsiteY323" fmla="*/ 67975 h 124030"/>
                <a:gd name="connsiteX324" fmla="*/ 1200394 w 1623252"/>
                <a:gd name="connsiteY324" fmla="*/ 67975 h 124030"/>
                <a:gd name="connsiteX325" fmla="*/ 1271829 w 1623252"/>
                <a:gd name="connsiteY325" fmla="*/ 100739 h 124030"/>
                <a:gd name="connsiteX326" fmla="*/ 1251025 w 1623252"/>
                <a:gd name="connsiteY326" fmla="*/ 90560 h 124030"/>
                <a:gd name="connsiteX327" fmla="*/ 1245765 w 1623252"/>
                <a:gd name="connsiteY327" fmla="*/ 68878 h 124030"/>
                <a:gd name="connsiteX328" fmla="*/ 1253946 w 1623252"/>
                <a:gd name="connsiteY328" fmla="*/ 38338 h 124030"/>
                <a:gd name="connsiteX329" fmla="*/ 1279522 w 1623252"/>
                <a:gd name="connsiteY329" fmla="*/ 24192 h 124030"/>
                <a:gd name="connsiteX330" fmla="*/ 1295941 w 1623252"/>
                <a:gd name="connsiteY330" fmla="*/ 29480 h 124030"/>
                <a:gd name="connsiteX331" fmla="*/ 1305588 w 1623252"/>
                <a:gd name="connsiteY331" fmla="*/ 56187 h 124030"/>
                <a:gd name="connsiteX332" fmla="*/ 1297405 w 1623252"/>
                <a:gd name="connsiteY332" fmla="*/ 86593 h 124030"/>
                <a:gd name="connsiteX333" fmla="*/ 1271829 w 1623252"/>
                <a:gd name="connsiteY333" fmla="*/ 100739 h 124030"/>
                <a:gd name="connsiteX334" fmla="*/ 1273346 w 1623252"/>
                <a:gd name="connsiteY334" fmla="*/ 86461 h 124030"/>
                <a:gd name="connsiteX335" fmla="*/ 1285588 w 1623252"/>
                <a:gd name="connsiteY335" fmla="*/ 75754 h 124030"/>
                <a:gd name="connsiteX336" fmla="*/ 1289190 w 1623252"/>
                <a:gd name="connsiteY336" fmla="*/ 54732 h 124030"/>
                <a:gd name="connsiteX337" fmla="*/ 1286622 w 1623252"/>
                <a:gd name="connsiteY337" fmla="*/ 43231 h 124030"/>
                <a:gd name="connsiteX338" fmla="*/ 1278005 w 1623252"/>
                <a:gd name="connsiteY338" fmla="*/ 38469 h 124030"/>
                <a:gd name="connsiteX339" fmla="*/ 1266809 w 1623252"/>
                <a:gd name="connsiteY339" fmla="*/ 46667 h 124030"/>
                <a:gd name="connsiteX340" fmla="*/ 1262297 w 1623252"/>
                <a:gd name="connsiteY340" fmla="*/ 70596 h 124030"/>
                <a:gd name="connsiteX341" fmla="*/ 1265795 w 1623252"/>
                <a:gd name="connsiteY341" fmla="*/ 83420 h 124030"/>
                <a:gd name="connsiteX342" fmla="*/ 1273346 w 1623252"/>
                <a:gd name="connsiteY342" fmla="*/ 86461 h 124030"/>
                <a:gd name="connsiteX343" fmla="*/ 1304471 w 1623252"/>
                <a:gd name="connsiteY343" fmla="*/ 98360 h 124030"/>
                <a:gd name="connsiteX344" fmla="*/ 1306780 w 1623252"/>
                <a:gd name="connsiteY344" fmla="*/ 83949 h 124030"/>
                <a:gd name="connsiteX345" fmla="*/ 1309292 w 1623252"/>
                <a:gd name="connsiteY345" fmla="*/ 83949 h 124030"/>
                <a:gd name="connsiteX346" fmla="*/ 1318246 w 1623252"/>
                <a:gd name="connsiteY346" fmla="*/ 76678 h 124030"/>
                <a:gd name="connsiteX347" fmla="*/ 1323046 w 1623252"/>
                <a:gd name="connsiteY347" fmla="*/ 57376 h 124030"/>
                <a:gd name="connsiteX348" fmla="*/ 1328186 w 1623252"/>
                <a:gd name="connsiteY348" fmla="*/ 26836 h 124030"/>
                <a:gd name="connsiteX349" fmla="*/ 1373664 w 1623252"/>
                <a:gd name="connsiteY349" fmla="*/ 26836 h 124030"/>
                <a:gd name="connsiteX350" fmla="*/ 1362636 w 1623252"/>
                <a:gd name="connsiteY350" fmla="*/ 98360 h 124030"/>
                <a:gd name="connsiteX351" fmla="*/ 1346797 w 1623252"/>
                <a:gd name="connsiteY351" fmla="*/ 98360 h 124030"/>
                <a:gd name="connsiteX352" fmla="*/ 1355487 w 1623252"/>
                <a:gd name="connsiteY352" fmla="*/ 41113 h 124030"/>
                <a:gd name="connsiteX353" fmla="*/ 1341209 w 1623252"/>
                <a:gd name="connsiteY353" fmla="*/ 41113 h 124030"/>
                <a:gd name="connsiteX354" fmla="*/ 1338643 w 1623252"/>
                <a:gd name="connsiteY354" fmla="*/ 57113 h 124030"/>
                <a:gd name="connsiteX355" fmla="*/ 1334901 w 1623252"/>
                <a:gd name="connsiteY355" fmla="*/ 76018 h 124030"/>
                <a:gd name="connsiteX356" fmla="*/ 1327313 w 1623252"/>
                <a:gd name="connsiteY356" fmla="*/ 92544 h 124030"/>
                <a:gd name="connsiteX357" fmla="*/ 1312141 w 1623252"/>
                <a:gd name="connsiteY357" fmla="*/ 99418 h 124030"/>
                <a:gd name="connsiteX358" fmla="*/ 1304471 w 1623252"/>
                <a:gd name="connsiteY358" fmla="*/ 98360 h 124030"/>
                <a:gd name="connsiteX359" fmla="*/ 1403632 w 1623252"/>
                <a:gd name="connsiteY359" fmla="*/ 100739 h 124030"/>
                <a:gd name="connsiteX360" fmla="*/ 1382828 w 1623252"/>
                <a:gd name="connsiteY360" fmla="*/ 90560 h 124030"/>
                <a:gd name="connsiteX361" fmla="*/ 1377568 w 1623252"/>
                <a:gd name="connsiteY361" fmla="*/ 68878 h 124030"/>
                <a:gd name="connsiteX362" fmla="*/ 1385749 w 1623252"/>
                <a:gd name="connsiteY362" fmla="*/ 38338 h 124030"/>
                <a:gd name="connsiteX363" fmla="*/ 1411328 w 1623252"/>
                <a:gd name="connsiteY363" fmla="*/ 24192 h 124030"/>
                <a:gd name="connsiteX364" fmla="*/ 1427747 w 1623252"/>
                <a:gd name="connsiteY364" fmla="*/ 29480 h 124030"/>
                <a:gd name="connsiteX365" fmla="*/ 1437391 w 1623252"/>
                <a:gd name="connsiteY365" fmla="*/ 56187 h 124030"/>
                <a:gd name="connsiteX366" fmla="*/ 1429211 w 1623252"/>
                <a:gd name="connsiteY366" fmla="*/ 86593 h 124030"/>
                <a:gd name="connsiteX367" fmla="*/ 1403632 w 1623252"/>
                <a:gd name="connsiteY367" fmla="*/ 100739 h 124030"/>
                <a:gd name="connsiteX368" fmla="*/ 1405149 w 1623252"/>
                <a:gd name="connsiteY368" fmla="*/ 86461 h 124030"/>
                <a:gd name="connsiteX369" fmla="*/ 1417391 w 1623252"/>
                <a:gd name="connsiteY369" fmla="*/ 75754 h 124030"/>
                <a:gd name="connsiteX370" fmla="*/ 1420993 w 1623252"/>
                <a:gd name="connsiteY370" fmla="*/ 54732 h 124030"/>
                <a:gd name="connsiteX371" fmla="*/ 1418425 w 1623252"/>
                <a:gd name="connsiteY371" fmla="*/ 43231 h 124030"/>
                <a:gd name="connsiteX372" fmla="*/ 1409808 w 1623252"/>
                <a:gd name="connsiteY372" fmla="*/ 38469 h 124030"/>
                <a:gd name="connsiteX373" fmla="*/ 1398612 w 1623252"/>
                <a:gd name="connsiteY373" fmla="*/ 46667 h 124030"/>
                <a:gd name="connsiteX374" fmla="*/ 1394100 w 1623252"/>
                <a:gd name="connsiteY374" fmla="*/ 70596 h 124030"/>
                <a:gd name="connsiteX375" fmla="*/ 1397599 w 1623252"/>
                <a:gd name="connsiteY375" fmla="*/ 83420 h 124030"/>
                <a:gd name="connsiteX376" fmla="*/ 1405149 w 1623252"/>
                <a:gd name="connsiteY376" fmla="*/ 86461 h 124030"/>
                <a:gd name="connsiteX377" fmla="*/ 1466406 w 1623252"/>
                <a:gd name="connsiteY377" fmla="*/ 41642 h 124030"/>
                <a:gd name="connsiteX378" fmla="*/ 1457556 w 1623252"/>
                <a:gd name="connsiteY378" fmla="*/ 98095 h 124030"/>
                <a:gd name="connsiteX379" fmla="*/ 1441296 w 1623252"/>
                <a:gd name="connsiteY379" fmla="*/ 98095 h 124030"/>
                <a:gd name="connsiteX380" fmla="*/ 1452455 w 1623252"/>
                <a:gd name="connsiteY380" fmla="*/ 26836 h 124030"/>
                <a:gd name="connsiteX381" fmla="*/ 1493305 w 1623252"/>
                <a:gd name="connsiteY381" fmla="*/ 26836 h 124030"/>
                <a:gd name="connsiteX382" fmla="*/ 1490994 w 1623252"/>
                <a:gd name="connsiteY382" fmla="*/ 41642 h 124030"/>
                <a:gd name="connsiteX383" fmla="*/ 1466406 w 1623252"/>
                <a:gd name="connsiteY383" fmla="*/ 41642 h 124030"/>
                <a:gd name="connsiteX384" fmla="*/ 1510029 w 1623252"/>
                <a:gd name="connsiteY384" fmla="*/ 72933 h 124030"/>
                <a:gd name="connsiteX385" fmla="*/ 1536973 w 1623252"/>
                <a:gd name="connsiteY385" fmla="*/ 26836 h 124030"/>
                <a:gd name="connsiteX386" fmla="*/ 1555832 w 1623252"/>
                <a:gd name="connsiteY386" fmla="*/ 26836 h 124030"/>
                <a:gd name="connsiteX387" fmla="*/ 1544807 w 1623252"/>
                <a:gd name="connsiteY387" fmla="*/ 98095 h 124030"/>
                <a:gd name="connsiteX388" fmla="*/ 1528965 w 1623252"/>
                <a:gd name="connsiteY388" fmla="*/ 98095 h 124030"/>
                <a:gd name="connsiteX389" fmla="*/ 1535991 w 1623252"/>
                <a:gd name="connsiteY389" fmla="*/ 51823 h 124030"/>
                <a:gd name="connsiteX390" fmla="*/ 1509136 w 1623252"/>
                <a:gd name="connsiteY390" fmla="*/ 98095 h 124030"/>
                <a:gd name="connsiteX391" fmla="*/ 1490078 w 1623252"/>
                <a:gd name="connsiteY391" fmla="*/ 98095 h 124030"/>
                <a:gd name="connsiteX392" fmla="*/ 1501234 w 1623252"/>
                <a:gd name="connsiteY392" fmla="*/ 26836 h 124030"/>
                <a:gd name="connsiteX393" fmla="*/ 1517099 w 1623252"/>
                <a:gd name="connsiteY393" fmla="*/ 26836 h 124030"/>
                <a:gd name="connsiteX394" fmla="*/ 1510029 w 1623252"/>
                <a:gd name="connsiteY394" fmla="*/ 72933 h 124030"/>
                <a:gd name="connsiteX395" fmla="*/ 1577449 w 1623252"/>
                <a:gd name="connsiteY395" fmla="*/ 72933 h 124030"/>
                <a:gd name="connsiteX396" fmla="*/ 1604395 w 1623252"/>
                <a:gd name="connsiteY396" fmla="*/ 26836 h 124030"/>
                <a:gd name="connsiteX397" fmla="*/ 1623252 w 1623252"/>
                <a:gd name="connsiteY397" fmla="*/ 26836 h 124030"/>
                <a:gd name="connsiteX398" fmla="*/ 1612229 w 1623252"/>
                <a:gd name="connsiteY398" fmla="*/ 98095 h 124030"/>
                <a:gd name="connsiteX399" fmla="*/ 1596387 w 1623252"/>
                <a:gd name="connsiteY399" fmla="*/ 98095 h 124030"/>
                <a:gd name="connsiteX400" fmla="*/ 1603413 w 1623252"/>
                <a:gd name="connsiteY400" fmla="*/ 51823 h 124030"/>
                <a:gd name="connsiteX401" fmla="*/ 1576555 w 1623252"/>
                <a:gd name="connsiteY401" fmla="*/ 98095 h 124030"/>
                <a:gd name="connsiteX402" fmla="*/ 1557497 w 1623252"/>
                <a:gd name="connsiteY402" fmla="*/ 98095 h 124030"/>
                <a:gd name="connsiteX403" fmla="*/ 1568656 w 1623252"/>
                <a:gd name="connsiteY403" fmla="*/ 26836 h 124030"/>
                <a:gd name="connsiteX404" fmla="*/ 1584519 w 1623252"/>
                <a:gd name="connsiteY404" fmla="*/ 26836 h 124030"/>
                <a:gd name="connsiteX405" fmla="*/ 1577449 w 1623252"/>
                <a:gd name="connsiteY405" fmla="*/ 72933 h 12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</a:cxnLst>
              <a:rect l="l" t="t" r="r" b="b"/>
              <a:pathLst>
                <a:path w="1623252" h="124030">
                  <a:moveTo>
                    <a:pt x="19950" y="72933"/>
                  </a:moveTo>
                  <a:lnTo>
                    <a:pt x="46895" y="26836"/>
                  </a:lnTo>
                  <a:lnTo>
                    <a:pt x="65753" y="26836"/>
                  </a:lnTo>
                  <a:lnTo>
                    <a:pt x="54730" y="98095"/>
                  </a:lnTo>
                  <a:lnTo>
                    <a:pt x="38890" y="98095"/>
                  </a:lnTo>
                  <a:lnTo>
                    <a:pt x="45914" y="51823"/>
                  </a:lnTo>
                  <a:lnTo>
                    <a:pt x="19058" y="98095"/>
                  </a:lnTo>
                  <a:lnTo>
                    <a:pt x="0" y="98095"/>
                  </a:lnTo>
                  <a:lnTo>
                    <a:pt x="11159" y="26836"/>
                  </a:lnTo>
                  <a:lnTo>
                    <a:pt x="27022" y="26836"/>
                  </a:lnTo>
                  <a:lnTo>
                    <a:pt x="19950" y="72933"/>
                  </a:lnTo>
                  <a:close/>
                  <a:moveTo>
                    <a:pt x="88274" y="67975"/>
                  </a:moveTo>
                  <a:lnTo>
                    <a:pt x="83416" y="98095"/>
                  </a:lnTo>
                  <a:lnTo>
                    <a:pt x="67420" y="98095"/>
                  </a:lnTo>
                  <a:lnTo>
                    <a:pt x="78579" y="26836"/>
                  </a:lnTo>
                  <a:lnTo>
                    <a:pt x="94442" y="26836"/>
                  </a:lnTo>
                  <a:lnTo>
                    <a:pt x="90253" y="53652"/>
                  </a:lnTo>
                  <a:lnTo>
                    <a:pt x="109533" y="53652"/>
                  </a:lnTo>
                  <a:lnTo>
                    <a:pt x="113742" y="26836"/>
                  </a:lnTo>
                  <a:lnTo>
                    <a:pt x="129739" y="26836"/>
                  </a:lnTo>
                  <a:lnTo>
                    <a:pt x="118582" y="98095"/>
                  </a:lnTo>
                  <a:lnTo>
                    <a:pt x="102717" y="98095"/>
                  </a:lnTo>
                  <a:lnTo>
                    <a:pt x="107420" y="67975"/>
                  </a:lnTo>
                  <a:lnTo>
                    <a:pt x="88274" y="67975"/>
                  </a:lnTo>
                  <a:close/>
                  <a:moveTo>
                    <a:pt x="157705" y="124007"/>
                  </a:moveTo>
                  <a:lnTo>
                    <a:pt x="161557" y="100078"/>
                  </a:lnTo>
                  <a:cubicBezTo>
                    <a:pt x="152212" y="100078"/>
                    <a:pt x="145281" y="97370"/>
                    <a:pt x="140760" y="91948"/>
                  </a:cubicBezTo>
                  <a:cubicBezTo>
                    <a:pt x="136241" y="86531"/>
                    <a:pt x="133955" y="78703"/>
                    <a:pt x="133907" y="68481"/>
                  </a:cubicBezTo>
                  <a:cubicBezTo>
                    <a:pt x="133851" y="56760"/>
                    <a:pt x="136797" y="46976"/>
                    <a:pt x="142755" y="39132"/>
                  </a:cubicBezTo>
                  <a:cubicBezTo>
                    <a:pt x="149760" y="29877"/>
                    <a:pt x="159873" y="25250"/>
                    <a:pt x="173095" y="25250"/>
                  </a:cubicBezTo>
                  <a:lnTo>
                    <a:pt x="176939" y="0"/>
                  </a:lnTo>
                  <a:lnTo>
                    <a:pt x="192933" y="0"/>
                  </a:lnTo>
                  <a:lnTo>
                    <a:pt x="188957" y="25250"/>
                  </a:lnTo>
                  <a:cubicBezTo>
                    <a:pt x="199003" y="25250"/>
                    <a:pt x="206378" y="28469"/>
                    <a:pt x="211082" y="34902"/>
                  </a:cubicBezTo>
                  <a:cubicBezTo>
                    <a:pt x="214984" y="40277"/>
                    <a:pt x="216960" y="47595"/>
                    <a:pt x="217004" y="56847"/>
                  </a:cubicBezTo>
                  <a:cubicBezTo>
                    <a:pt x="217053" y="67508"/>
                    <a:pt x="214455" y="76722"/>
                    <a:pt x="209205" y="84478"/>
                  </a:cubicBezTo>
                  <a:cubicBezTo>
                    <a:pt x="202204" y="94878"/>
                    <a:pt x="191608" y="100078"/>
                    <a:pt x="177419" y="100078"/>
                  </a:cubicBezTo>
                  <a:lnTo>
                    <a:pt x="173702" y="124007"/>
                  </a:lnTo>
                  <a:lnTo>
                    <a:pt x="157705" y="124007"/>
                  </a:lnTo>
                  <a:close/>
                  <a:moveTo>
                    <a:pt x="164925" y="85801"/>
                  </a:moveTo>
                  <a:lnTo>
                    <a:pt x="171972" y="39527"/>
                  </a:lnTo>
                  <a:lnTo>
                    <a:pt x="169195" y="39527"/>
                  </a:lnTo>
                  <a:cubicBezTo>
                    <a:pt x="163909" y="39527"/>
                    <a:pt x="159425" y="42127"/>
                    <a:pt x="155747" y="47329"/>
                  </a:cubicBezTo>
                  <a:cubicBezTo>
                    <a:pt x="151810" y="52880"/>
                    <a:pt x="149862" y="59935"/>
                    <a:pt x="149901" y="68481"/>
                  </a:cubicBezTo>
                  <a:cubicBezTo>
                    <a:pt x="149922" y="73062"/>
                    <a:pt x="150688" y="76678"/>
                    <a:pt x="152203" y="79322"/>
                  </a:cubicBezTo>
                  <a:cubicBezTo>
                    <a:pt x="154692" y="83642"/>
                    <a:pt x="158931" y="85801"/>
                    <a:pt x="164925" y="85801"/>
                  </a:cubicBezTo>
                  <a:close/>
                  <a:moveTo>
                    <a:pt x="185611" y="39527"/>
                  </a:moveTo>
                  <a:lnTo>
                    <a:pt x="178562" y="85801"/>
                  </a:lnTo>
                  <a:cubicBezTo>
                    <a:pt x="185944" y="85801"/>
                    <a:pt x="191656" y="82538"/>
                    <a:pt x="195681" y="76018"/>
                  </a:cubicBezTo>
                  <a:cubicBezTo>
                    <a:pt x="199089" y="70552"/>
                    <a:pt x="200777" y="63985"/>
                    <a:pt x="200740" y="56319"/>
                  </a:cubicBezTo>
                  <a:cubicBezTo>
                    <a:pt x="200712" y="49710"/>
                    <a:pt x="198923" y="45039"/>
                    <a:pt x="195385" y="42305"/>
                  </a:cubicBezTo>
                  <a:cubicBezTo>
                    <a:pt x="192996" y="40453"/>
                    <a:pt x="189731" y="39527"/>
                    <a:pt x="185611" y="39527"/>
                  </a:cubicBezTo>
                  <a:close/>
                  <a:moveTo>
                    <a:pt x="249205" y="100739"/>
                  </a:moveTo>
                  <a:cubicBezTo>
                    <a:pt x="239690" y="100739"/>
                    <a:pt x="232751" y="97347"/>
                    <a:pt x="228404" y="90560"/>
                  </a:cubicBezTo>
                  <a:cubicBezTo>
                    <a:pt x="224940" y="85184"/>
                    <a:pt x="223188" y="77953"/>
                    <a:pt x="223144" y="68878"/>
                  </a:cubicBezTo>
                  <a:cubicBezTo>
                    <a:pt x="223086" y="56891"/>
                    <a:pt x="225811" y="46711"/>
                    <a:pt x="231325" y="38338"/>
                  </a:cubicBezTo>
                  <a:cubicBezTo>
                    <a:pt x="237536" y="28907"/>
                    <a:pt x="246063" y="24192"/>
                    <a:pt x="256903" y="24192"/>
                  </a:cubicBezTo>
                  <a:cubicBezTo>
                    <a:pt x="263599" y="24192"/>
                    <a:pt x="269074" y="25956"/>
                    <a:pt x="273322" y="29480"/>
                  </a:cubicBezTo>
                  <a:cubicBezTo>
                    <a:pt x="279691" y="34768"/>
                    <a:pt x="282909" y="43670"/>
                    <a:pt x="282967" y="56187"/>
                  </a:cubicBezTo>
                  <a:cubicBezTo>
                    <a:pt x="283025" y="68083"/>
                    <a:pt x="280298" y="78220"/>
                    <a:pt x="274786" y="86593"/>
                  </a:cubicBezTo>
                  <a:cubicBezTo>
                    <a:pt x="268573" y="96023"/>
                    <a:pt x="260048" y="100739"/>
                    <a:pt x="249205" y="100739"/>
                  </a:cubicBezTo>
                  <a:close/>
                  <a:moveTo>
                    <a:pt x="250724" y="86461"/>
                  </a:moveTo>
                  <a:cubicBezTo>
                    <a:pt x="256012" y="86461"/>
                    <a:pt x="260094" y="82892"/>
                    <a:pt x="262967" y="75754"/>
                  </a:cubicBezTo>
                  <a:cubicBezTo>
                    <a:pt x="265405" y="69760"/>
                    <a:pt x="266606" y="62752"/>
                    <a:pt x="266569" y="54732"/>
                  </a:cubicBezTo>
                  <a:cubicBezTo>
                    <a:pt x="266546" y="49886"/>
                    <a:pt x="265689" y="46050"/>
                    <a:pt x="264001" y="43231"/>
                  </a:cubicBezTo>
                  <a:cubicBezTo>
                    <a:pt x="262048" y="40056"/>
                    <a:pt x="259173" y="38469"/>
                    <a:pt x="255386" y="38469"/>
                  </a:cubicBezTo>
                  <a:cubicBezTo>
                    <a:pt x="250625" y="38469"/>
                    <a:pt x="246892" y="41203"/>
                    <a:pt x="244188" y="46667"/>
                  </a:cubicBezTo>
                  <a:cubicBezTo>
                    <a:pt x="241133" y="52836"/>
                    <a:pt x="239630" y="60812"/>
                    <a:pt x="239676" y="70596"/>
                  </a:cubicBezTo>
                  <a:cubicBezTo>
                    <a:pt x="239704" y="76588"/>
                    <a:pt x="240870" y="80864"/>
                    <a:pt x="243172" y="83420"/>
                  </a:cubicBezTo>
                  <a:cubicBezTo>
                    <a:pt x="244950" y="85448"/>
                    <a:pt x="247464" y="86461"/>
                    <a:pt x="250724" y="86461"/>
                  </a:cubicBezTo>
                  <a:close/>
                  <a:moveTo>
                    <a:pt x="298031" y="26836"/>
                  </a:moveTo>
                  <a:lnTo>
                    <a:pt x="312307" y="26836"/>
                  </a:lnTo>
                  <a:lnTo>
                    <a:pt x="311021" y="34239"/>
                  </a:lnTo>
                  <a:cubicBezTo>
                    <a:pt x="314526" y="30187"/>
                    <a:pt x="318126" y="27365"/>
                    <a:pt x="321820" y="25779"/>
                  </a:cubicBezTo>
                  <a:cubicBezTo>
                    <a:pt x="324371" y="24721"/>
                    <a:pt x="327145" y="24192"/>
                    <a:pt x="330142" y="24192"/>
                  </a:cubicBezTo>
                  <a:cubicBezTo>
                    <a:pt x="336487" y="24192"/>
                    <a:pt x="341479" y="27012"/>
                    <a:pt x="345120" y="32653"/>
                  </a:cubicBezTo>
                  <a:cubicBezTo>
                    <a:pt x="348406" y="37765"/>
                    <a:pt x="350070" y="44422"/>
                    <a:pt x="350107" y="52617"/>
                  </a:cubicBezTo>
                  <a:cubicBezTo>
                    <a:pt x="350160" y="63809"/>
                    <a:pt x="347921" y="73990"/>
                    <a:pt x="343384" y="83157"/>
                  </a:cubicBezTo>
                  <a:cubicBezTo>
                    <a:pt x="337710" y="94613"/>
                    <a:pt x="329934" y="100344"/>
                    <a:pt x="320065" y="100344"/>
                  </a:cubicBezTo>
                  <a:cubicBezTo>
                    <a:pt x="316715" y="100344"/>
                    <a:pt x="313582" y="99550"/>
                    <a:pt x="310668" y="97963"/>
                  </a:cubicBezTo>
                  <a:cubicBezTo>
                    <a:pt x="307752" y="96377"/>
                    <a:pt x="305537" y="93998"/>
                    <a:pt x="304022" y="90823"/>
                  </a:cubicBezTo>
                  <a:lnTo>
                    <a:pt x="298982" y="124030"/>
                  </a:lnTo>
                  <a:lnTo>
                    <a:pt x="282898" y="124007"/>
                  </a:lnTo>
                  <a:lnTo>
                    <a:pt x="298031" y="26836"/>
                  </a:lnTo>
                  <a:close/>
                  <a:moveTo>
                    <a:pt x="307583" y="61607"/>
                  </a:moveTo>
                  <a:cubicBezTo>
                    <a:pt x="307244" y="64163"/>
                    <a:pt x="307054" y="65992"/>
                    <a:pt x="307015" y="67093"/>
                  </a:cubicBezTo>
                  <a:cubicBezTo>
                    <a:pt x="306976" y="68194"/>
                    <a:pt x="306960" y="69053"/>
                    <a:pt x="306962" y="69672"/>
                  </a:cubicBezTo>
                  <a:cubicBezTo>
                    <a:pt x="306985" y="74431"/>
                    <a:pt x="307819" y="78220"/>
                    <a:pt x="309463" y="81040"/>
                  </a:cubicBezTo>
                  <a:cubicBezTo>
                    <a:pt x="311104" y="83859"/>
                    <a:pt x="313690" y="85272"/>
                    <a:pt x="317216" y="85272"/>
                  </a:cubicBezTo>
                  <a:cubicBezTo>
                    <a:pt x="322328" y="85272"/>
                    <a:pt x="326410" y="81878"/>
                    <a:pt x="329460" y="75091"/>
                  </a:cubicBezTo>
                  <a:cubicBezTo>
                    <a:pt x="332076" y="69275"/>
                    <a:pt x="333365" y="62618"/>
                    <a:pt x="333330" y="55130"/>
                  </a:cubicBezTo>
                  <a:cubicBezTo>
                    <a:pt x="333305" y="49488"/>
                    <a:pt x="332136" y="45346"/>
                    <a:pt x="329832" y="42702"/>
                  </a:cubicBezTo>
                  <a:cubicBezTo>
                    <a:pt x="327971" y="40585"/>
                    <a:pt x="325676" y="39527"/>
                    <a:pt x="322942" y="39527"/>
                  </a:cubicBezTo>
                  <a:cubicBezTo>
                    <a:pt x="319860" y="39527"/>
                    <a:pt x="317133" y="40806"/>
                    <a:pt x="314764" y="43362"/>
                  </a:cubicBezTo>
                  <a:cubicBezTo>
                    <a:pt x="311259" y="47151"/>
                    <a:pt x="308867" y="53234"/>
                    <a:pt x="307583" y="61607"/>
                  </a:cubicBezTo>
                  <a:close/>
                  <a:moveTo>
                    <a:pt x="383641" y="98095"/>
                  </a:moveTo>
                  <a:lnTo>
                    <a:pt x="376926" y="49047"/>
                  </a:lnTo>
                  <a:lnTo>
                    <a:pt x="376351" y="52749"/>
                  </a:lnTo>
                  <a:lnTo>
                    <a:pt x="369343" y="98095"/>
                  </a:lnTo>
                  <a:lnTo>
                    <a:pt x="353762" y="98095"/>
                  </a:lnTo>
                  <a:lnTo>
                    <a:pt x="364790" y="26836"/>
                  </a:lnTo>
                  <a:lnTo>
                    <a:pt x="386074" y="26836"/>
                  </a:lnTo>
                  <a:lnTo>
                    <a:pt x="392519" y="75048"/>
                  </a:lnTo>
                  <a:lnTo>
                    <a:pt x="412514" y="26836"/>
                  </a:lnTo>
                  <a:lnTo>
                    <a:pt x="435119" y="26836"/>
                  </a:lnTo>
                  <a:lnTo>
                    <a:pt x="423962" y="98095"/>
                  </a:lnTo>
                  <a:lnTo>
                    <a:pt x="408515" y="98095"/>
                  </a:lnTo>
                  <a:lnTo>
                    <a:pt x="415347" y="52749"/>
                  </a:lnTo>
                  <a:lnTo>
                    <a:pt x="416322" y="49047"/>
                  </a:lnTo>
                  <a:lnTo>
                    <a:pt x="395539" y="98095"/>
                  </a:lnTo>
                  <a:lnTo>
                    <a:pt x="383641" y="98095"/>
                  </a:lnTo>
                  <a:close/>
                  <a:moveTo>
                    <a:pt x="460744" y="49839"/>
                  </a:moveTo>
                  <a:lnTo>
                    <a:pt x="444089" y="49839"/>
                  </a:lnTo>
                  <a:cubicBezTo>
                    <a:pt x="445202" y="43231"/>
                    <a:pt x="447599" y="37899"/>
                    <a:pt x="451282" y="33844"/>
                  </a:cubicBezTo>
                  <a:cubicBezTo>
                    <a:pt x="456630" y="27940"/>
                    <a:pt x="464237" y="24987"/>
                    <a:pt x="474111" y="24987"/>
                  </a:cubicBezTo>
                  <a:cubicBezTo>
                    <a:pt x="482130" y="24987"/>
                    <a:pt x="487914" y="26926"/>
                    <a:pt x="491456" y="30803"/>
                  </a:cubicBezTo>
                  <a:cubicBezTo>
                    <a:pt x="494111" y="33708"/>
                    <a:pt x="495457" y="37855"/>
                    <a:pt x="495480" y="43231"/>
                  </a:cubicBezTo>
                  <a:cubicBezTo>
                    <a:pt x="495487" y="44374"/>
                    <a:pt x="495406" y="45676"/>
                    <a:pt x="495235" y="47131"/>
                  </a:cubicBezTo>
                  <a:cubicBezTo>
                    <a:pt x="495067" y="48583"/>
                    <a:pt x="494896" y="49839"/>
                    <a:pt x="494725" y="50897"/>
                  </a:cubicBezTo>
                  <a:lnTo>
                    <a:pt x="489463" y="83420"/>
                  </a:lnTo>
                  <a:cubicBezTo>
                    <a:pt x="489292" y="84566"/>
                    <a:pt x="489096" y="85780"/>
                    <a:pt x="488884" y="87055"/>
                  </a:cubicBezTo>
                  <a:cubicBezTo>
                    <a:pt x="488673" y="88334"/>
                    <a:pt x="488567" y="89634"/>
                    <a:pt x="488574" y="90955"/>
                  </a:cubicBezTo>
                  <a:cubicBezTo>
                    <a:pt x="488579" y="92103"/>
                    <a:pt x="488583" y="93204"/>
                    <a:pt x="488588" y="94262"/>
                  </a:cubicBezTo>
                  <a:cubicBezTo>
                    <a:pt x="488770" y="95495"/>
                    <a:pt x="489348" y="96598"/>
                    <a:pt x="490322" y="97566"/>
                  </a:cubicBezTo>
                  <a:lnTo>
                    <a:pt x="490324" y="98095"/>
                  </a:lnTo>
                  <a:lnTo>
                    <a:pt x="473668" y="98095"/>
                  </a:lnTo>
                  <a:lnTo>
                    <a:pt x="473238" y="91089"/>
                  </a:lnTo>
                  <a:cubicBezTo>
                    <a:pt x="470610" y="94084"/>
                    <a:pt x="467731" y="96377"/>
                    <a:pt x="464612" y="97963"/>
                  </a:cubicBezTo>
                  <a:cubicBezTo>
                    <a:pt x="461492" y="99550"/>
                    <a:pt x="458170" y="100344"/>
                    <a:pt x="454641" y="100344"/>
                  </a:cubicBezTo>
                  <a:cubicBezTo>
                    <a:pt x="450236" y="100344"/>
                    <a:pt x="446795" y="99506"/>
                    <a:pt x="444318" y="97831"/>
                  </a:cubicBezTo>
                  <a:cubicBezTo>
                    <a:pt x="440074" y="95012"/>
                    <a:pt x="437934" y="89988"/>
                    <a:pt x="437899" y="82758"/>
                  </a:cubicBezTo>
                  <a:cubicBezTo>
                    <a:pt x="437874" y="77209"/>
                    <a:pt x="439021" y="72515"/>
                    <a:pt x="441337" y="68679"/>
                  </a:cubicBezTo>
                  <a:cubicBezTo>
                    <a:pt x="443653" y="64846"/>
                    <a:pt x="446969" y="62004"/>
                    <a:pt x="451277" y="60152"/>
                  </a:cubicBezTo>
                  <a:cubicBezTo>
                    <a:pt x="452155" y="59801"/>
                    <a:pt x="458714" y="58478"/>
                    <a:pt x="470954" y="56187"/>
                  </a:cubicBezTo>
                  <a:cubicBezTo>
                    <a:pt x="476678" y="55130"/>
                    <a:pt x="479523" y="51470"/>
                    <a:pt x="479495" y="45212"/>
                  </a:cubicBezTo>
                  <a:cubicBezTo>
                    <a:pt x="479486" y="43011"/>
                    <a:pt x="478837" y="41335"/>
                    <a:pt x="477553" y="40190"/>
                  </a:cubicBezTo>
                  <a:cubicBezTo>
                    <a:pt x="476272" y="39044"/>
                    <a:pt x="474482" y="38469"/>
                    <a:pt x="472192" y="38469"/>
                  </a:cubicBezTo>
                  <a:cubicBezTo>
                    <a:pt x="468756" y="38469"/>
                    <a:pt x="466092" y="39573"/>
                    <a:pt x="464210" y="41776"/>
                  </a:cubicBezTo>
                  <a:cubicBezTo>
                    <a:pt x="462328" y="43976"/>
                    <a:pt x="461171" y="46667"/>
                    <a:pt x="460744" y="49839"/>
                  </a:cubicBezTo>
                  <a:close/>
                  <a:moveTo>
                    <a:pt x="476170" y="68615"/>
                  </a:moveTo>
                  <a:lnTo>
                    <a:pt x="476944" y="64119"/>
                  </a:lnTo>
                  <a:cubicBezTo>
                    <a:pt x="475184" y="65176"/>
                    <a:pt x="473822" y="65881"/>
                    <a:pt x="472855" y="66234"/>
                  </a:cubicBezTo>
                  <a:cubicBezTo>
                    <a:pt x="471887" y="66587"/>
                    <a:pt x="469839" y="67095"/>
                    <a:pt x="466715" y="67753"/>
                  </a:cubicBezTo>
                  <a:cubicBezTo>
                    <a:pt x="463589" y="68414"/>
                    <a:pt x="461148" y="69363"/>
                    <a:pt x="459389" y="70596"/>
                  </a:cubicBezTo>
                  <a:cubicBezTo>
                    <a:pt x="456315" y="72713"/>
                    <a:pt x="454792" y="75974"/>
                    <a:pt x="454812" y="80379"/>
                  </a:cubicBezTo>
                  <a:cubicBezTo>
                    <a:pt x="454822" y="82670"/>
                    <a:pt x="455450" y="84390"/>
                    <a:pt x="456687" y="85536"/>
                  </a:cubicBezTo>
                  <a:cubicBezTo>
                    <a:pt x="457925" y="86681"/>
                    <a:pt x="459604" y="87256"/>
                    <a:pt x="461719" y="87256"/>
                  </a:cubicBezTo>
                  <a:cubicBezTo>
                    <a:pt x="464272" y="87256"/>
                    <a:pt x="466650" y="86286"/>
                    <a:pt x="468842" y="84346"/>
                  </a:cubicBezTo>
                  <a:cubicBezTo>
                    <a:pt x="472441" y="81174"/>
                    <a:pt x="474884" y="75927"/>
                    <a:pt x="476170" y="68615"/>
                  </a:cubicBezTo>
                  <a:close/>
                  <a:moveTo>
                    <a:pt x="518745" y="83818"/>
                  </a:moveTo>
                  <a:lnTo>
                    <a:pt x="538642" y="83818"/>
                  </a:lnTo>
                  <a:lnTo>
                    <a:pt x="547356" y="26836"/>
                  </a:lnTo>
                  <a:lnTo>
                    <a:pt x="563353" y="26836"/>
                  </a:lnTo>
                  <a:lnTo>
                    <a:pt x="554373" y="83818"/>
                  </a:lnTo>
                  <a:lnTo>
                    <a:pt x="563362" y="83818"/>
                  </a:lnTo>
                  <a:lnTo>
                    <a:pt x="557527" y="116625"/>
                  </a:lnTo>
                  <a:lnTo>
                    <a:pt x="543932" y="116625"/>
                  </a:lnTo>
                  <a:lnTo>
                    <a:pt x="546684" y="98095"/>
                  </a:lnTo>
                  <a:lnTo>
                    <a:pt x="500505" y="98095"/>
                  </a:lnTo>
                  <a:lnTo>
                    <a:pt x="511662" y="26836"/>
                  </a:lnTo>
                  <a:lnTo>
                    <a:pt x="527527" y="26836"/>
                  </a:lnTo>
                  <a:lnTo>
                    <a:pt x="518745" y="83818"/>
                  </a:lnTo>
                  <a:close/>
                  <a:moveTo>
                    <a:pt x="588405" y="72933"/>
                  </a:moveTo>
                  <a:lnTo>
                    <a:pt x="615351" y="26836"/>
                  </a:lnTo>
                  <a:lnTo>
                    <a:pt x="634210" y="26836"/>
                  </a:lnTo>
                  <a:lnTo>
                    <a:pt x="623185" y="98095"/>
                  </a:lnTo>
                  <a:lnTo>
                    <a:pt x="607343" y="98095"/>
                  </a:lnTo>
                  <a:lnTo>
                    <a:pt x="614372" y="51823"/>
                  </a:lnTo>
                  <a:lnTo>
                    <a:pt x="587516" y="98095"/>
                  </a:lnTo>
                  <a:lnTo>
                    <a:pt x="568455" y="98095"/>
                  </a:lnTo>
                  <a:lnTo>
                    <a:pt x="579612" y="26836"/>
                  </a:lnTo>
                  <a:lnTo>
                    <a:pt x="595477" y="26836"/>
                  </a:lnTo>
                  <a:lnTo>
                    <a:pt x="588405" y="72933"/>
                  </a:lnTo>
                  <a:close/>
                  <a:moveTo>
                    <a:pt x="664179" y="100739"/>
                  </a:moveTo>
                  <a:cubicBezTo>
                    <a:pt x="654661" y="100739"/>
                    <a:pt x="647725" y="97347"/>
                    <a:pt x="643375" y="90560"/>
                  </a:cubicBezTo>
                  <a:cubicBezTo>
                    <a:pt x="639911" y="85184"/>
                    <a:pt x="638159" y="77955"/>
                    <a:pt x="638115" y="68878"/>
                  </a:cubicBezTo>
                  <a:cubicBezTo>
                    <a:pt x="638059" y="56894"/>
                    <a:pt x="640784" y="46711"/>
                    <a:pt x="646296" y="38338"/>
                  </a:cubicBezTo>
                  <a:cubicBezTo>
                    <a:pt x="652509" y="28907"/>
                    <a:pt x="661034" y="24192"/>
                    <a:pt x="671874" y="24192"/>
                  </a:cubicBezTo>
                  <a:cubicBezTo>
                    <a:pt x="678573" y="24192"/>
                    <a:pt x="684047" y="25956"/>
                    <a:pt x="688293" y="29480"/>
                  </a:cubicBezTo>
                  <a:cubicBezTo>
                    <a:pt x="694662" y="34768"/>
                    <a:pt x="697883" y="43670"/>
                    <a:pt x="697940" y="56187"/>
                  </a:cubicBezTo>
                  <a:cubicBezTo>
                    <a:pt x="697996" y="68083"/>
                    <a:pt x="695269" y="78220"/>
                    <a:pt x="689757" y="86593"/>
                  </a:cubicBezTo>
                  <a:cubicBezTo>
                    <a:pt x="683546" y="96023"/>
                    <a:pt x="675019" y="100739"/>
                    <a:pt x="664179" y="100739"/>
                  </a:cubicBezTo>
                  <a:close/>
                  <a:moveTo>
                    <a:pt x="665698" y="86461"/>
                  </a:moveTo>
                  <a:cubicBezTo>
                    <a:pt x="670983" y="86461"/>
                    <a:pt x="675065" y="82892"/>
                    <a:pt x="677940" y="75754"/>
                  </a:cubicBezTo>
                  <a:cubicBezTo>
                    <a:pt x="680378" y="69760"/>
                    <a:pt x="681577" y="62752"/>
                    <a:pt x="681540" y="54732"/>
                  </a:cubicBezTo>
                  <a:cubicBezTo>
                    <a:pt x="681517" y="49886"/>
                    <a:pt x="680660" y="46050"/>
                    <a:pt x="678972" y="43231"/>
                  </a:cubicBezTo>
                  <a:cubicBezTo>
                    <a:pt x="677019" y="40056"/>
                    <a:pt x="674146" y="38469"/>
                    <a:pt x="670355" y="38469"/>
                  </a:cubicBezTo>
                  <a:cubicBezTo>
                    <a:pt x="665598" y="38469"/>
                    <a:pt x="661865" y="41203"/>
                    <a:pt x="659159" y="46667"/>
                  </a:cubicBezTo>
                  <a:cubicBezTo>
                    <a:pt x="656104" y="52836"/>
                    <a:pt x="654601" y="60812"/>
                    <a:pt x="654647" y="70596"/>
                  </a:cubicBezTo>
                  <a:cubicBezTo>
                    <a:pt x="654675" y="76588"/>
                    <a:pt x="655843" y="80864"/>
                    <a:pt x="658145" y="83420"/>
                  </a:cubicBezTo>
                  <a:cubicBezTo>
                    <a:pt x="659918" y="85448"/>
                    <a:pt x="662435" y="86461"/>
                    <a:pt x="665698" y="86461"/>
                  </a:cubicBezTo>
                  <a:close/>
                  <a:moveTo>
                    <a:pt x="722697" y="67975"/>
                  </a:moveTo>
                  <a:lnTo>
                    <a:pt x="717837" y="98095"/>
                  </a:lnTo>
                  <a:lnTo>
                    <a:pt x="701843" y="98095"/>
                  </a:lnTo>
                  <a:lnTo>
                    <a:pt x="713002" y="26836"/>
                  </a:lnTo>
                  <a:lnTo>
                    <a:pt x="728867" y="26836"/>
                  </a:lnTo>
                  <a:lnTo>
                    <a:pt x="724676" y="53652"/>
                  </a:lnTo>
                  <a:lnTo>
                    <a:pt x="743956" y="53652"/>
                  </a:lnTo>
                  <a:lnTo>
                    <a:pt x="748165" y="26836"/>
                  </a:lnTo>
                  <a:lnTo>
                    <a:pt x="764162" y="26836"/>
                  </a:lnTo>
                  <a:lnTo>
                    <a:pt x="753002" y="98095"/>
                  </a:lnTo>
                  <a:lnTo>
                    <a:pt x="737140" y="98095"/>
                  </a:lnTo>
                  <a:lnTo>
                    <a:pt x="741843" y="67975"/>
                  </a:lnTo>
                  <a:lnTo>
                    <a:pt x="722697" y="67975"/>
                  </a:lnTo>
                  <a:close/>
                  <a:moveTo>
                    <a:pt x="786681" y="67975"/>
                  </a:moveTo>
                  <a:lnTo>
                    <a:pt x="781823" y="98095"/>
                  </a:lnTo>
                  <a:lnTo>
                    <a:pt x="765829" y="98095"/>
                  </a:lnTo>
                  <a:lnTo>
                    <a:pt x="776986" y="26836"/>
                  </a:lnTo>
                  <a:lnTo>
                    <a:pt x="792851" y="26836"/>
                  </a:lnTo>
                  <a:lnTo>
                    <a:pt x="788660" y="53652"/>
                  </a:lnTo>
                  <a:lnTo>
                    <a:pt x="807940" y="53652"/>
                  </a:lnTo>
                  <a:lnTo>
                    <a:pt x="812151" y="26836"/>
                  </a:lnTo>
                  <a:lnTo>
                    <a:pt x="828146" y="26836"/>
                  </a:lnTo>
                  <a:lnTo>
                    <a:pt x="816989" y="98095"/>
                  </a:lnTo>
                  <a:lnTo>
                    <a:pt x="801124" y="98095"/>
                  </a:lnTo>
                  <a:lnTo>
                    <a:pt x="805827" y="67975"/>
                  </a:lnTo>
                  <a:lnTo>
                    <a:pt x="786681" y="67975"/>
                  </a:lnTo>
                  <a:close/>
                  <a:moveTo>
                    <a:pt x="840970" y="26836"/>
                  </a:moveTo>
                  <a:lnTo>
                    <a:pt x="856835" y="26836"/>
                  </a:lnTo>
                  <a:lnTo>
                    <a:pt x="852884" y="53014"/>
                  </a:lnTo>
                  <a:lnTo>
                    <a:pt x="862909" y="52880"/>
                  </a:lnTo>
                  <a:cubicBezTo>
                    <a:pt x="868726" y="52880"/>
                    <a:pt x="873004" y="53719"/>
                    <a:pt x="875745" y="55393"/>
                  </a:cubicBezTo>
                  <a:cubicBezTo>
                    <a:pt x="880428" y="58212"/>
                    <a:pt x="882790" y="63548"/>
                    <a:pt x="882827" y="71390"/>
                  </a:cubicBezTo>
                  <a:cubicBezTo>
                    <a:pt x="882854" y="77733"/>
                    <a:pt x="881474" y="83245"/>
                    <a:pt x="878677" y="87916"/>
                  </a:cubicBezTo>
                  <a:cubicBezTo>
                    <a:pt x="874568" y="94703"/>
                    <a:pt x="868192" y="98095"/>
                    <a:pt x="859557" y="98095"/>
                  </a:cubicBezTo>
                  <a:lnTo>
                    <a:pt x="829810" y="98095"/>
                  </a:lnTo>
                  <a:lnTo>
                    <a:pt x="840970" y="26836"/>
                  </a:lnTo>
                  <a:close/>
                  <a:moveTo>
                    <a:pt x="850700" y="66365"/>
                  </a:moveTo>
                  <a:lnTo>
                    <a:pt x="847968" y="84610"/>
                  </a:lnTo>
                  <a:lnTo>
                    <a:pt x="855105" y="84610"/>
                  </a:lnTo>
                  <a:cubicBezTo>
                    <a:pt x="859273" y="84610"/>
                    <a:pt x="862263" y="83464"/>
                    <a:pt x="864101" y="81174"/>
                  </a:cubicBezTo>
                  <a:cubicBezTo>
                    <a:pt x="865507" y="79500"/>
                    <a:pt x="866198" y="77297"/>
                    <a:pt x="866186" y="74563"/>
                  </a:cubicBezTo>
                  <a:cubicBezTo>
                    <a:pt x="866175" y="72094"/>
                    <a:pt x="865461" y="70113"/>
                    <a:pt x="864041" y="68615"/>
                  </a:cubicBezTo>
                  <a:cubicBezTo>
                    <a:pt x="862626" y="67116"/>
                    <a:pt x="860460" y="66365"/>
                    <a:pt x="857553" y="66365"/>
                  </a:cubicBezTo>
                  <a:lnTo>
                    <a:pt x="850700" y="66365"/>
                  </a:lnTo>
                  <a:close/>
                  <a:moveTo>
                    <a:pt x="895702" y="26836"/>
                  </a:moveTo>
                  <a:lnTo>
                    <a:pt x="912624" y="26836"/>
                  </a:lnTo>
                  <a:lnTo>
                    <a:pt x="901594" y="98095"/>
                  </a:lnTo>
                  <a:lnTo>
                    <a:pt x="884674" y="98095"/>
                  </a:lnTo>
                  <a:lnTo>
                    <a:pt x="895702" y="26836"/>
                  </a:lnTo>
                  <a:close/>
                  <a:moveTo>
                    <a:pt x="955169" y="77470"/>
                  </a:moveTo>
                  <a:lnTo>
                    <a:pt x="971300" y="77470"/>
                  </a:lnTo>
                  <a:cubicBezTo>
                    <a:pt x="969395" y="84522"/>
                    <a:pt x="966072" y="90029"/>
                    <a:pt x="961329" y="93998"/>
                  </a:cubicBezTo>
                  <a:cubicBezTo>
                    <a:pt x="956151" y="98316"/>
                    <a:pt x="949817" y="100475"/>
                    <a:pt x="942327" y="100475"/>
                  </a:cubicBezTo>
                  <a:cubicBezTo>
                    <a:pt x="933158" y="100475"/>
                    <a:pt x="926402" y="97303"/>
                    <a:pt x="922054" y="90955"/>
                  </a:cubicBezTo>
                  <a:cubicBezTo>
                    <a:pt x="918503" y="85757"/>
                    <a:pt x="916702" y="78703"/>
                    <a:pt x="916662" y="69802"/>
                  </a:cubicBezTo>
                  <a:cubicBezTo>
                    <a:pt x="916614" y="58787"/>
                    <a:pt x="919029" y="49047"/>
                    <a:pt x="923926" y="40585"/>
                  </a:cubicBezTo>
                  <a:cubicBezTo>
                    <a:pt x="930043" y="29921"/>
                    <a:pt x="938833" y="24589"/>
                    <a:pt x="950288" y="24589"/>
                  </a:cubicBezTo>
                  <a:cubicBezTo>
                    <a:pt x="958309" y="24589"/>
                    <a:pt x="964400" y="26882"/>
                    <a:pt x="968563" y="31466"/>
                  </a:cubicBezTo>
                  <a:cubicBezTo>
                    <a:pt x="973084" y="36488"/>
                    <a:pt x="975368" y="43847"/>
                    <a:pt x="975412" y="53543"/>
                  </a:cubicBezTo>
                  <a:cubicBezTo>
                    <a:pt x="975433" y="57769"/>
                    <a:pt x="974971" y="62223"/>
                    <a:pt x="974022" y="66894"/>
                  </a:cubicBezTo>
                  <a:lnTo>
                    <a:pt x="933174" y="66894"/>
                  </a:lnTo>
                  <a:cubicBezTo>
                    <a:pt x="933003" y="67952"/>
                    <a:pt x="932895" y="68880"/>
                    <a:pt x="932855" y="69672"/>
                  </a:cubicBezTo>
                  <a:cubicBezTo>
                    <a:pt x="932818" y="70462"/>
                    <a:pt x="932800" y="71434"/>
                    <a:pt x="932804" y="72579"/>
                  </a:cubicBezTo>
                  <a:cubicBezTo>
                    <a:pt x="932825" y="76634"/>
                    <a:pt x="933502" y="79853"/>
                    <a:pt x="934836" y="82231"/>
                  </a:cubicBezTo>
                  <a:cubicBezTo>
                    <a:pt x="936612" y="85402"/>
                    <a:pt x="939530" y="86990"/>
                    <a:pt x="943580" y="86990"/>
                  </a:cubicBezTo>
                  <a:cubicBezTo>
                    <a:pt x="946136" y="86990"/>
                    <a:pt x="948427" y="86240"/>
                    <a:pt x="950445" y="84744"/>
                  </a:cubicBezTo>
                  <a:cubicBezTo>
                    <a:pt x="952816" y="82982"/>
                    <a:pt x="954391" y="80555"/>
                    <a:pt x="955169" y="77470"/>
                  </a:cubicBezTo>
                  <a:close/>
                  <a:moveTo>
                    <a:pt x="934970" y="55790"/>
                  </a:moveTo>
                  <a:lnTo>
                    <a:pt x="959295" y="55790"/>
                  </a:lnTo>
                  <a:lnTo>
                    <a:pt x="959662" y="49576"/>
                  </a:lnTo>
                  <a:cubicBezTo>
                    <a:pt x="959644" y="45875"/>
                    <a:pt x="958727" y="43032"/>
                    <a:pt x="956915" y="41049"/>
                  </a:cubicBezTo>
                  <a:cubicBezTo>
                    <a:pt x="955097" y="39067"/>
                    <a:pt x="952555" y="38075"/>
                    <a:pt x="949295" y="38075"/>
                  </a:cubicBezTo>
                  <a:cubicBezTo>
                    <a:pt x="946476" y="38075"/>
                    <a:pt x="944012" y="39044"/>
                    <a:pt x="941906" y="40984"/>
                  </a:cubicBezTo>
                  <a:cubicBezTo>
                    <a:pt x="938660" y="43891"/>
                    <a:pt x="936346" y="48826"/>
                    <a:pt x="934970" y="55790"/>
                  </a:cubicBezTo>
                  <a:close/>
                  <a:moveTo>
                    <a:pt x="1024593" y="41113"/>
                  </a:moveTo>
                  <a:lnTo>
                    <a:pt x="1006879" y="41113"/>
                  </a:lnTo>
                  <a:lnTo>
                    <a:pt x="1009058" y="26836"/>
                  </a:lnTo>
                  <a:lnTo>
                    <a:pt x="1060350" y="26836"/>
                  </a:lnTo>
                  <a:lnTo>
                    <a:pt x="1058041" y="41113"/>
                  </a:lnTo>
                  <a:lnTo>
                    <a:pt x="1040479" y="41113"/>
                  </a:lnTo>
                  <a:lnTo>
                    <a:pt x="1031631" y="98095"/>
                  </a:lnTo>
                  <a:lnTo>
                    <a:pt x="1015745" y="98095"/>
                  </a:lnTo>
                  <a:lnTo>
                    <a:pt x="1024593" y="41113"/>
                  </a:lnTo>
                  <a:close/>
                  <a:moveTo>
                    <a:pt x="1098005" y="77470"/>
                  </a:moveTo>
                  <a:lnTo>
                    <a:pt x="1114133" y="77470"/>
                  </a:lnTo>
                  <a:cubicBezTo>
                    <a:pt x="1112230" y="84522"/>
                    <a:pt x="1108908" y="90029"/>
                    <a:pt x="1104165" y="93998"/>
                  </a:cubicBezTo>
                  <a:cubicBezTo>
                    <a:pt x="1098988" y="98316"/>
                    <a:pt x="1092652" y="100475"/>
                    <a:pt x="1085160" y="100475"/>
                  </a:cubicBezTo>
                  <a:cubicBezTo>
                    <a:pt x="1075996" y="100475"/>
                    <a:pt x="1069237" y="97303"/>
                    <a:pt x="1064889" y="90955"/>
                  </a:cubicBezTo>
                  <a:cubicBezTo>
                    <a:pt x="1061338" y="85757"/>
                    <a:pt x="1059542" y="78705"/>
                    <a:pt x="1059498" y="69802"/>
                  </a:cubicBezTo>
                  <a:cubicBezTo>
                    <a:pt x="1059445" y="58787"/>
                    <a:pt x="1061867" y="49047"/>
                    <a:pt x="1066760" y="40585"/>
                  </a:cubicBezTo>
                  <a:cubicBezTo>
                    <a:pt x="1072881" y="29921"/>
                    <a:pt x="1081666" y="24589"/>
                    <a:pt x="1093123" y="24589"/>
                  </a:cubicBezTo>
                  <a:cubicBezTo>
                    <a:pt x="1101143" y="24589"/>
                    <a:pt x="1107236" y="26882"/>
                    <a:pt x="1111401" y="31466"/>
                  </a:cubicBezTo>
                  <a:cubicBezTo>
                    <a:pt x="1115920" y="36488"/>
                    <a:pt x="1118203" y="43847"/>
                    <a:pt x="1118250" y="53543"/>
                  </a:cubicBezTo>
                  <a:cubicBezTo>
                    <a:pt x="1118270" y="57771"/>
                    <a:pt x="1117806" y="62223"/>
                    <a:pt x="1116860" y="66894"/>
                  </a:cubicBezTo>
                  <a:lnTo>
                    <a:pt x="1076009" y="66894"/>
                  </a:lnTo>
                  <a:cubicBezTo>
                    <a:pt x="1075839" y="67952"/>
                    <a:pt x="1075732" y="68878"/>
                    <a:pt x="1075693" y="69672"/>
                  </a:cubicBezTo>
                  <a:cubicBezTo>
                    <a:pt x="1075651" y="70464"/>
                    <a:pt x="1075635" y="71434"/>
                    <a:pt x="1075640" y="72579"/>
                  </a:cubicBezTo>
                  <a:cubicBezTo>
                    <a:pt x="1075661" y="76634"/>
                    <a:pt x="1076337" y="79851"/>
                    <a:pt x="1077670" y="82231"/>
                  </a:cubicBezTo>
                  <a:cubicBezTo>
                    <a:pt x="1079447" y="85404"/>
                    <a:pt x="1082364" y="86990"/>
                    <a:pt x="1086418" y="86990"/>
                  </a:cubicBezTo>
                  <a:cubicBezTo>
                    <a:pt x="1088974" y="86990"/>
                    <a:pt x="1091262" y="86242"/>
                    <a:pt x="1093283" y="84744"/>
                  </a:cubicBezTo>
                  <a:cubicBezTo>
                    <a:pt x="1095654" y="82979"/>
                    <a:pt x="1097229" y="80555"/>
                    <a:pt x="1098005" y="77470"/>
                  </a:cubicBezTo>
                  <a:close/>
                  <a:moveTo>
                    <a:pt x="1077808" y="55790"/>
                  </a:moveTo>
                  <a:lnTo>
                    <a:pt x="1102133" y="55790"/>
                  </a:lnTo>
                  <a:lnTo>
                    <a:pt x="1102498" y="49576"/>
                  </a:lnTo>
                  <a:cubicBezTo>
                    <a:pt x="1102482" y="45875"/>
                    <a:pt x="1101565" y="43032"/>
                    <a:pt x="1099748" y="41049"/>
                  </a:cubicBezTo>
                  <a:cubicBezTo>
                    <a:pt x="1097931" y="39065"/>
                    <a:pt x="1095393" y="38075"/>
                    <a:pt x="1092131" y="38075"/>
                  </a:cubicBezTo>
                  <a:cubicBezTo>
                    <a:pt x="1089311" y="38075"/>
                    <a:pt x="1086848" y="39044"/>
                    <a:pt x="1084742" y="40984"/>
                  </a:cubicBezTo>
                  <a:cubicBezTo>
                    <a:pt x="1081496" y="43891"/>
                    <a:pt x="1079184" y="48826"/>
                    <a:pt x="1077808" y="55790"/>
                  </a:cubicBezTo>
                  <a:close/>
                  <a:moveTo>
                    <a:pt x="1152349" y="47218"/>
                  </a:moveTo>
                  <a:lnTo>
                    <a:pt x="1164127" y="26836"/>
                  </a:lnTo>
                  <a:lnTo>
                    <a:pt x="1183296" y="26836"/>
                  </a:lnTo>
                  <a:lnTo>
                    <a:pt x="1159008" y="62135"/>
                  </a:lnTo>
                  <a:lnTo>
                    <a:pt x="1172402" y="98095"/>
                  </a:lnTo>
                  <a:lnTo>
                    <a:pt x="1155500" y="98095"/>
                  </a:lnTo>
                  <a:lnTo>
                    <a:pt x="1148239" y="76678"/>
                  </a:lnTo>
                  <a:lnTo>
                    <a:pt x="1135209" y="98051"/>
                  </a:lnTo>
                  <a:lnTo>
                    <a:pt x="1116084" y="98095"/>
                  </a:lnTo>
                  <a:lnTo>
                    <a:pt x="1141681" y="60283"/>
                  </a:lnTo>
                  <a:lnTo>
                    <a:pt x="1128432" y="26836"/>
                  </a:lnTo>
                  <a:lnTo>
                    <a:pt x="1145904" y="26836"/>
                  </a:lnTo>
                  <a:lnTo>
                    <a:pt x="1152349" y="47218"/>
                  </a:lnTo>
                  <a:close/>
                  <a:moveTo>
                    <a:pt x="1200394" y="67975"/>
                  </a:moveTo>
                  <a:lnTo>
                    <a:pt x="1195536" y="98095"/>
                  </a:lnTo>
                  <a:lnTo>
                    <a:pt x="1179539" y="98095"/>
                  </a:lnTo>
                  <a:lnTo>
                    <a:pt x="1190698" y="26836"/>
                  </a:lnTo>
                  <a:lnTo>
                    <a:pt x="1206563" y="26836"/>
                  </a:lnTo>
                  <a:lnTo>
                    <a:pt x="1202373" y="53652"/>
                  </a:lnTo>
                  <a:lnTo>
                    <a:pt x="1221652" y="53652"/>
                  </a:lnTo>
                  <a:lnTo>
                    <a:pt x="1225862" y="26836"/>
                  </a:lnTo>
                  <a:lnTo>
                    <a:pt x="1241861" y="26836"/>
                  </a:lnTo>
                  <a:lnTo>
                    <a:pt x="1230701" y="98095"/>
                  </a:lnTo>
                  <a:lnTo>
                    <a:pt x="1214836" y="98095"/>
                  </a:lnTo>
                  <a:lnTo>
                    <a:pt x="1219540" y="67975"/>
                  </a:lnTo>
                  <a:lnTo>
                    <a:pt x="1200394" y="67975"/>
                  </a:lnTo>
                  <a:close/>
                  <a:moveTo>
                    <a:pt x="1271829" y="100739"/>
                  </a:moveTo>
                  <a:cubicBezTo>
                    <a:pt x="1262311" y="100739"/>
                    <a:pt x="1255375" y="97347"/>
                    <a:pt x="1251025" y="90560"/>
                  </a:cubicBezTo>
                  <a:cubicBezTo>
                    <a:pt x="1247561" y="85184"/>
                    <a:pt x="1245809" y="77957"/>
                    <a:pt x="1245765" y="68878"/>
                  </a:cubicBezTo>
                  <a:cubicBezTo>
                    <a:pt x="1245707" y="56891"/>
                    <a:pt x="1248432" y="46711"/>
                    <a:pt x="1253946" y="38338"/>
                  </a:cubicBezTo>
                  <a:cubicBezTo>
                    <a:pt x="1260157" y="28907"/>
                    <a:pt x="1268684" y="24192"/>
                    <a:pt x="1279522" y="24192"/>
                  </a:cubicBezTo>
                  <a:cubicBezTo>
                    <a:pt x="1286221" y="24192"/>
                    <a:pt x="1291693" y="25954"/>
                    <a:pt x="1295941" y="29480"/>
                  </a:cubicBezTo>
                  <a:cubicBezTo>
                    <a:pt x="1302312" y="34768"/>
                    <a:pt x="1305528" y="43670"/>
                    <a:pt x="1305588" y="56187"/>
                  </a:cubicBezTo>
                  <a:cubicBezTo>
                    <a:pt x="1305646" y="68086"/>
                    <a:pt x="1302917" y="78220"/>
                    <a:pt x="1297405" y="86593"/>
                  </a:cubicBezTo>
                  <a:cubicBezTo>
                    <a:pt x="1291196" y="96023"/>
                    <a:pt x="1282669" y="100739"/>
                    <a:pt x="1271829" y="100739"/>
                  </a:cubicBezTo>
                  <a:close/>
                  <a:moveTo>
                    <a:pt x="1273346" y="86461"/>
                  </a:moveTo>
                  <a:cubicBezTo>
                    <a:pt x="1278633" y="86461"/>
                    <a:pt x="1282713" y="82892"/>
                    <a:pt x="1285588" y="75754"/>
                  </a:cubicBezTo>
                  <a:cubicBezTo>
                    <a:pt x="1288026" y="69760"/>
                    <a:pt x="1289227" y="62752"/>
                    <a:pt x="1289190" y="54732"/>
                  </a:cubicBezTo>
                  <a:cubicBezTo>
                    <a:pt x="1289167" y="49886"/>
                    <a:pt x="1288310" y="46050"/>
                    <a:pt x="1286622" y="43231"/>
                  </a:cubicBezTo>
                  <a:cubicBezTo>
                    <a:pt x="1284667" y="40056"/>
                    <a:pt x="1281797" y="38469"/>
                    <a:pt x="1278005" y="38469"/>
                  </a:cubicBezTo>
                  <a:cubicBezTo>
                    <a:pt x="1273247" y="38469"/>
                    <a:pt x="1269515" y="41203"/>
                    <a:pt x="1266809" y="46667"/>
                  </a:cubicBezTo>
                  <a:cubicBezTo>
                    <a:pt x="1263754" y="52836"/>
                    <a:pt x="1262249" y="60812"/>
                    <a:pt x="1262297" y="70596"/>
                  </a:cubicBezTo>
                  <a:cubicBezTo>
                    <a:pt x="1262325" y="76590"/>
                    <a:pt x="1263491" y="80864"/>
                    <a:pt x="1265795" y="83420"/>
                  </a:cubicBezTo>
                  <a:cubicBezTo>
                    <a:pt x="1267569" y="85448"/>
                    <a:pt x="1270083" y="86461"/>
                    <a:pt x="1273346" y="86461"/>
                  </a:cubicBezTo>
                  <a:close/>
                  <a:moveTo>
                    <a:pt x="1304471" y="98360"/>
                  </a:moveTo>
                  <a:lnTo>
                    <a:pt x="1306780" y="83949"/>
                  </a:lnTo>
                  <a:cubicBezTo>
                    <a:pt x="1307398" y="83949"/>
                    <a:pt x="1308234" y="83949"/>
                    <a:pt x="1309292" y="83949"/>
                  </a:cubicBezTo>
                  <a:cubicBezTo>
                    <a:pt x="1313083" y="83949"/>
                    <a:pt x="1316069" y="81525"/>
                    <a:pt x="1318246" y="76678"/>
                  </a:cubicBezTo>
                  <a:cubicBezTo>
                    <a:pt x="1319904" y="72977"/>
                    <a:pt x="1321502" y="66543"/>
                    <a:pt x="1323046" y="57376"/>
                  </a:cubicBezTo>
                  <a:lnTo>
                    <a:pt x="1328186" y="26836"/>
                  </a:lnTo>
                  <a:lnTo>
                    <a:pt x="1373664" y="26836"/>
                  </a:lnTo>
                  <a:lnTo>
                    <a:pt x="1362636" y="98360"/>
                  </a:lnTo>
                  <a:lnTo>
                    <a:pt x="1346797" y="98360"/>
                  </a:lnTo>
                  <a:lnTo>
                    <a:pt x="1355487" y="41113"/>
                  </a:lnTo>
                  <a:lnTo>
                    <a:pt x="1341209" y="41113"/>
                  </a:lnTo>
                  <a:lnTo>
                    <a:pt x="1338643" y="57113"/>
                  </a:lnTo>
                  <a:cubicBezTo>
                    <a:pt x="1337274" y="65659"/>
                    <a:pt x="1336027" y="71963"/>
                    <a:pt x="1334901" y="76018"/>
                  </a:cubicBezTo>
                  <a:cubicBezTo>
                    <a:pt x="1332908" y="83420"/>
                    <a:pt x="1330380" y="88930"/>
                    <a:pt x="1327313" y="92544"/>
                  </a:cubicBezTo>
                  <a:cubicBezTo>
                    <a:pt x="1323455" y="97125"/>
                    <a:pt x="1318401" y="99418"/>
                    <a:pt x="1312141" y="99418"/>
                  </a:cubicBezTo>
                  <a:cubicBezTo>
                    <a:pt x="1310028" y="99418"/>
                    <a:pt x="1307470" y="99067"/>
                    <a:pt x="1304471" y="98360"/>
                  </a:cubicBezTo>
                  <a:close/>
                  <a:moveTo>
                    <a:pt x="1403632" y="100739"/>
                  </a:moveTo>
                  <a:cubicBezTo>
                    <a:pt x="1394114" y="100739"/>
                    <a:pt x="1387178" y="97347"/>
                    <a:pt x="1382828" y="90560"/>
                  </a:cubicBezTo>
                  <a:cubicBezTo>
                    <a:pt x="1379365" y="85184"/>
                    <a:pt x="1377612" y="77957"/>
                    <a:pt x="1377568" y="68878"/>
                  </a:cubicBezTo>
                  <a:cubicBezTo>
                    <a:pt x="1377510" y="56891"/>
                    <a:pt x="1380237" y="46711"/>
                    <a:pt x="1385749" y="38338"/>
                  </a:cubicBezTo>
                  <a:cubicBezTo>
                    <a:pt x="1391960" y="28907"/>
                    <a:pt x="1400487" y="24192"/>
                    <a:pt x="1411328" y="24192"/>
                  </a:cubicBezTo>
                  <a:cubicBezTo>
                    <a:pt x="1418024" y="24192"/>
                    <a:pt x="1423496" y="25954"/>
                    <a:pt x="1427747" y="29480"/>
                  </a:cubicBezTo>
                  <a:cubicBezTo>
                    <a:pt x="1434117" y="34768"/>
                    <a:pt x="1437331" y="43670"/>
                    <a:pt x="1437391" y="56187"/>
                  </a:cubicBezTo>
                  <a:cubicBezTo>
                    <a:pt x="1437449" y="68086"/>
                    <a:pt x="1434720" y="78220"/>
                    <a:pt x="1429211" y="86593"/>
                  </a:cubicBezTo>
                  <a:cubicBezTo>
                    <a:pt x="1422999" y="96023"/>
                    <a:pt x="1414473" y="100739"/>
                    <a:pt x="1403632" y="100739"/>
                  </a:cubicBezTo>
                  <a:close/>
                  <a:moveTo>
                    <a:pt x="1405149" y="86461"/>
                  </a:moveTo>
                  <a:cubicBezTo>
                    <a:pt x="1410436" y="86461"/>
                    <a:pt x="1414519" y="82892"/>
                    <a:pt x="1417391" y="75754"/>
                  </a:cubicBezTo>
                  <a:cubicBezTo>
                    <a:pt x="1419829" y="69760"/>
                    <a:pt x="1421030" y="62752"/>
                    <a:pt x="1420993" y="54732"/>
                  </a:cubicBezTo>
                  <a:cubicBezTo>
                    <a:pt x="1420970" y="49886"/>
                    <a:pt x="1420113" y="46050"/>
                    <a:pt x="1418425" y="43231"/>
                  </a:cubicBezTo>
                  <a:cubicBezTo>
                    <a:pt x="1416472" y="40056"/>
                    <a:pt x="1413600" y="38469"/>
                    <a:pt x="1409808" y="38469"/>
                  </a:cubicBezTo>
                  <a:cubicBezTo>
                    <a:pt x="1405050" y="38469"/>
                    <a:pt x="1401318" y="41203"/>
                    <a:pt x="1398612" y="46667"/>
                  </a:cubicBezTo>
                  <a:cubicBezTo>
                    <a:pt x="1395557" y="52836"/>
                    <a:pt x="1394054" y="60812"/>
                    <a:pt x="1394100" y="70596"/>
                  </a:cubicBezTo>
                  <a:cubicBezTo>
                    <a:pt x="1394131" y="76590"/>
                    <a:pt x="1395297" y="80864"/>
                    <a:pt x="1397599" y="83420"/>
                  </a:cubicBezTo>
                  <a:cubicBezTo>
                    <a:pt x="1399372" y="85448"/>
                    <a:pt x="1401889" y="86461"/>
                    <a:pt x="1405149" y="86461"/>
                  </a:cubicBezTo>
                  <a:close/>
                  <a:moveTo>
                    <a:pt x="1466406" y="41642"/>
                  </a:moveTo>
                  <a:lnTo>
                    <a:pt x="1457556" y="98095"/>
                  </a:lnTo>
                  <a:lnTo>
                    <a:pt x="1441296" y="98095"/>
                  </a:lnTo>
                  <a:lnTo>
                    <a:pt x="1452455" y="26836"/>
                  </a:lnTo>
                  <a:lnTo>
                    <a:pt x="1493305" y="26836"/>
                  </a:lnTo>
                  <a:lnTo>
                    <a:pt x="1490994" y="41642"/>
                  </a:lnTo>
                  <a:lnTo>
                    <a:pt x="1466406" y="41642"/>
                  </a:lnTo>
                  <a:close/>
                  <a:moveTo>
                    <a:pt x="1510029" y="72933"/>
                  </a:moveTo>
                  <a:lnTo>
                    <a:pt x="1536973" y="26836"/>
                  </a:lnTo>
                  <a:lnTo>
                    <a:pt x="1555832" y="26836"/>
                  </a:lnTo>
                  <a:lnTo>
                    <a:pt x="1544807" y="98095"/>
                  </a:lnTo>
                  <a:lnTo>
                    <a:pt x="1528965" y="98095"/>
                  </a:lnTo>
                  <a:lnTo>
                    <a:pt x="1535991" y="51823"/>
                  </a:lnTo>
                  <a:lnTo>
                    <a:pt x="1509136" y="98095"/>
                  </a:lnTo>
                  <a:lnTo>
                    <a:pt x="1490078" y="98095"/>
                  </a:lnTo>
                  <a:lnTo>
                    <a:pt x="1501234" y="26836"/>
                  </a:lnTo>
                  <a:lnTo>
                    <a:pt x="1517099" y="26836"/>
                  </a:lnTo>
                  <a:lnTo>
                    <a:pt x="1510029" y="72933"/>
                  </a:lnTo>
                  <a:close/>
                  <a:moveTo>
                    <a:pt x="1577449" y="72933"/>
                  </a:moveTo>
                  <a:lnTo>
                    <a:pt x="1604395" y="26836"/>
                  </a:lnTo>
                  <a:lnTo>
                    <a:pt x="1623252" y="26836"/>
                  </a:lnTo>
                  <a:lnTo>
                    <a:pt x="1612229" y="98095"/>
                  </a:lnTo>
                  <a:lnTo>
                    <a:pt x="1596387" y="98095"/>
                  </a:lnTo>
                  <a:lnTo>
                    <a:pt x="1603413" y="51823"/>
                  </a:lnTo>
                  <a:lnTo>
                    <a:pt x="1576555" y="98095"/>
                  </a:lnTo>
                  <a:lnTo>
                    <a:pt x="1557497" y="98095"/>
                  </a:lnTo>
                  <a:lnTo>
                    <a:pt x="1568656" y="26836"/>
                  </a:lnTo>
                  <a:lnTo>
                    <a:pt x="1584519" y="26836"/>
                  </a:lnTo>
                  <a:lnTo>
                    <a:pt x="1577449" y="72933"/>
                  </a:lnTo>
                  <a:close/>
                </a:path>
              </a:pathLst>
            </a:custGeom>
            <a:grpFill/>
            <a:ln w="2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D4572D"/>
                </a:solidFill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A6BC52-A385-4621-05F6-59E760937F1B}"/>
              </a:ext>
            </a:extLst>
          </p:cNvPr>
          <p:cNvSpPr txBox="1">
            <a:spLocks/>
          </p:cNvSpPr>
          <p:nvPr/>
        </p:nvSpPr>
        <p:spPr bwMode="auto">
          <a:xfrm>
            <a:off x="983432" y="2436107"/>
            <a:ext cx="6048672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2000"/>
              </a:lnSpc>
              <a:spcBef>
                <a:spcPts val="0"/>
              </a:spcBef>
              <a:buNone/>
            </a:pPr>
            <a:r>
              <a:rPr lang="ru-RU" sz="28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Цифровое будущее документооборота в бюджетном процессе</a:t>
            </a:r>
            <a:endParaRPr lang="ru-RU" sz="2800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8B6A6FE0-1328-A5BC-8B62-F7D569B0B448}"/>
              </a:ext>
            </a:extLst>
          </p:cNvPr>
          <p:cNvCxnSpPr/>
          <p:nvPr/>
        </p:nvCxnSpPr>
        <p:spPr>
          <a:xfrm>
            <a:off x="0" y="2738653"/>
            <a:ext cx="731208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69DF15E3-2C80-BEB1-6ABE-80EBE454161A}"/>
              </a:ext>
            </a:extLst>
          </p:cNvPr>
          <p:cNvCxnSpPr>
            <a:cxnSpLocks/>
          </p:cNvCxnSpPr>
          <p:nvPr/>
        </p:nvCxnSpPr>
        <p:spPr>
          <a:xfrm flipH="1">
            <a:off x="3306620" y="4171481"/>
            <a:ext cx="6199689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4169A374-3556-0051-D2D0-AD74E62FB194}"/>
              </a:ext>
            </a:extLst>
          </p:cNvPr>
          <p:cNvSpPr txBox="1">
            <a:spLocks/>
          </p:cNvSpPr>
          <p:nvPr/>
        </p:nvSpPr>
        <p:spPr bwMode="auto">
          <a:xfrm>
            <a:off x="983432" y="5089548"/>
            <a:ext cx="5112568" cy="117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8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ПЕТРОВ </a:t>
            </a:r>
            <a:br>
              <a:rPr lang="ru-RU" sz="18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8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Андрей Валерьевич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ru-RU" sz="1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Руководитель департамента 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ru-RU" sz="1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цифровой трансформации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ED524F6-9604-ADA2-C7E2-95A9856812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5822" b="45005"/>
          <a:stretch/>
        </p:blipFill>
        <p:spPr>
          <a:xfrm>
            <a:off x="8278073" y="2700069"/>
            <a:ext cx="3913928" cy="415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78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Улицы Москвы в 2023 году 💥: красивые, знаменитые, интересные — Tripster.ru">
            <a:extLst>
              <a:ext uri="{FF2B5EF4-FFF2-40B4-BE49-F238E27FC236}">
                <a16:creationId xmlns:a16="http://schemas.microsoft.com/office/drawing/2014/main" xmlns="" id="{2343B506-26F6-823C-F274-74C67D5B9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7" r="16140"/>
          <a:stretch/>
        </p:blipFill>
        <p:spPr bwMode="auto">
          <a:xfrm>
            <a:off x="2855640" y="0"/>
            <a:ext cx="93363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0D2245CA-F5BF-1585-492C-778993B979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" r="15765"/>
          <a:stretch/>
        </p:blipFill>
        <p:spPr>
          <a:xfrm>
            <a:off x="963372" y="0"/>
            <a:ext cx="10450361" cy="6858000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7EA68304-05EE-3707-D97C-002DCB678424}"/>
              </a:ext>
            </a:extLst>
          </p:cNvPr>
          <p:cNvGrpSpPr/>
          <p:nvPr/>
        </p:nvGrpSpPr>
        <p:grpSpPr>
          <a:xfrm>
            <a:off x="191346" y="0"/>
            <a:ext cx="4018135" cy="6858000"/>
            <a:chOff x="993547" y="848846"/>
            <a:chExt cx="3023449" cy="5160308"/>
          </a:xfrm>
        </p:grpSpPr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xmlns="" id="{2FB50E25-86D7-CD61-360D-B8C253B2D3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547" y="4623516"/>
              <a:ext cx="812270" cy="1385638"/>
            </a:xfrm>
            <a:prstGeom prst="line">
              <a:avLst/>
            </a:prstGeom>
            <a:ln w="15875">
              <a:solidFill>
                <a:srgbClr val="D4572D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xmlns="" id="{1A067611-F243-A104-5716-AF981C924D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4727" y="848846"/>
              <a:ext cx="812269" cy="1385638"/>
            </a:xfrm>
            <a:prstGeom prst="line">
              <a:avLst/>
            </a:prstGeom>
            <a:ln w="15875">
              <a:solidFill>
                <a:srgbClr val="D4572D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5A25A64-8B81-089E-147C-BA7E840C2B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676651" y="-915379"/>
            <a:ext cx="10360362" cy="847823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xmlns="" id="{7124281F-115A-04E6-1FA7-812E6DC973B8}"/>
              </a:ext>
            </a:extLst>
          </p:cNvPr>
          <p:cNvSpPr txBox="1">
            <a:spLocks/>
          </p:cNvSpPr>
          <p:nvPr/>
        </p:nvSpPr>
        <p:spPr bwMode="auto">
          <a:xfrm>
            <a:off x="901232" y="2852938"/>
            <a:ext cx="6562920" cy="99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 cap="none" baseline="0">
                <a:solidFill>
                  <a:schemeClr val="bg1"/>
                </a:solidFill>
                <a:latin typeface="Corbel" panose="020B0503020204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Segoe UI" pitchFamily="34" charset="0"/>
                <a:cs typeface="Segoe U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Segoe UI" pitchFamily="34" charset="0"/>
                <a:cs typeface="Segoe U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Segoe UI" pitchFamily="34" charset="0"/>
                <a:cs typeface="Segoe U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Segoe UI" pitchFamily="34" charset="0"/>
                <a:cs typeface="Segoe U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4400" dirty="0">
                <a:latin typeface="Segoe UI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Своевременное информирование </a:t>
            </a:r>
            <a:br>
              <a:rPr lang="ru-RU" sz="4400" dirty="0">
                <a:latin typeface="Segoe UI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dirty="0">
                <a:latin typeface="Segoe UI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 требуемых действиях</a:t>
            </a:r>
            <a:endParaRPr lang="ru-RU" sz="4400" dirty="0"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193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846145F-B118-BE9B-6F7F-467049C26F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2000"/>
          </a:blip>
          <a:srcRect t="9817" b="12819"/>
          <a:stretch/>
        </p:blipFill>
        <p:spPr>
          <a:xfrm>
            <a:off x="1663700" y="0"/>
            <a:ext cx="88646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9760E9-2BD0-D666-3213-4D7B0CF1C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>
                <a:solidFill>
                  <a:schemeClr val="bg1"/>
                </a:solidFill>
              </a:rPr>
              <a:t>Повышение </a:t>
            </a:r>
            <a:br>
              <a:rPr lang="ru-RU" sz="5400" dirty="0">
                <a:solidFill>
                  <a:schemeClr val="bg1"/>
                </a:solidFill>
              </a:rPr>
            </a:br>
            <a:r>
              <a:rPr lang="ru-RU" sz="5400" dirty="0">
                <a:solidFill>
                  <a:schemeClr val="bg1"/>
                </a:solidFill>
              </a:rPr>
              <a:t>качества работы</a:t>
            </a:r>
            <a:r>
              <a:rPr lang="en-US" sz="5400" dirty="0">
                <a:solidFill>
                  <a:schemeClr val="bg1"/>
                </a:solidFill>
              </a:rPr>
              <a:t>!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4" name="Скругленный прямоугольник 2">
            <a:extLst>
              <a:ext uri="{FF2B5EF4-FFF2-40B4-BE49-F238E27FC236}">
                <a16:creationId xmlns:a16="http://schemas.microsoft.com/office/drawing/2014/main" xmlns="" id="{A820941A-B764-B13F-EF97-94E2864C6315}"/>
              </a:ext>
            </a:extLst>
          </p:cNvPr>
          <p:cNvSpPr/>
          <p:nvPr/>
        </p:nvSpPr>
        <p:spPr>
          <a:xfrm>
            <a:off x="479377" y="442024"/>
            <a:ext cx="11233251" cy="5973957"/>
          </a:xfrm>
          <a:prstGeom prst="roundRect">
            <a:avLst>
              <a:gd name="adj" fmla="val 2140"/>
            </a:avLst>
          </a:prstGeom>
          <a:noFill/>
          <a:ln w="15875">
            <a:solidFill>
              <a:srgbClr val="D45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817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 28">
            <a:extLst>
              <a:ext uri="{FF2B5EF4-FFF2-40B4-BE49-F238E27FC236}">
                <a16:creationId xmlns:a16="http://schemas.microsoft.com/office/drawing/2014/main" xmlns="" id="{114786B3-0D76-19BE-C01D-08D9090C5F06}"/>
              </a:ext>
            </a:extLst>
          </p:cNvPr>
          <p:cNvGrpSpPr/>
          <p:nvPr/>
        </p:nvGrpSpPr>
        <p:grpSpPr>
          <a:xfrm>
            <a:off x="8132647" y="5068367"/>
            <a:ext cx="3427294" cy="1053300"/>
            <a:chOff x="8132647" y="5068367"/>
            <a:chExt cx="3427294" cy="1053300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xmlns="" id="{34174066-35DB-1093-3C41-5C0FAB2BCD7B}"/>
                </a:ext>
              </a:extLst>
            </p:cNvPr>
            <p:cNvSpPr/>
            <p:nvPr/>
          </p:nvSpPr>
          <p:spPr>
            <a:xfrm>
              <a:off x="8132647" y="5068367"/>
              <a:ext cx="3427294" cy="1053300"/>
            </a:xfrm>
            <a:prstGeom prst="roundRect">
              <a:avLst>
                <a:gd name="adj" fmla="val 9885"/>
              </a:avLst>
            </a:prstGeom>
            <a:solidFill>
              <a:schemeClr val="tx1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807B05BA-2DB8-31F5-E8EA-2522F42FA9E9}"/>
                </a:ext>
              </a:extLst>
            </p:cNvPr>
            <p:cNvSpPr txBox="1"/>
            <p:nvPr/>
          </p:nvSpPr>
          <p:spPr>
            <a:xfrm>
              <a:off x="8662547" y="5163078"/>
              <a:ext cx="27620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Защищенный мобильный клиент, интегрируется </a:t>
              </a:r>
              <a:br>
                <a:rPr lang="ru-RU" sz="16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ru-RU" sz="16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с комплексами «</a:t>
              </a:r>
              <a:r>
                <a:rPr lang="ru-RU" sz="1600" dirty="0" err="1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Кейсистемс</a:t>
              </a:r>
              <a:r>
                <a:rPr lang="ru-RU" sz="16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»</a:t>
              </a:r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xmlns="" id="{5620F6B3-27F6-AB05-8FCF-90FDE2A055B2}"/>
                </a:ext>
              </a:extLst>
            </p:cNvPr>
            <p:cNvSpPr/>
            <p:nvPr/>
          </p:nvSpPr>
          <p:spPr>
            <a:xfrm>
              <a:off x="8323789" y="5208720"/>
              <a:ext cx="285534" cy="285534"/>
            </a:xfrm>
            <a:custGeom>
              <a:avLst/>
              <a:gdLst>
                <a:gd name="connsiteX0" fmla="*/ 1037305 w 2074610"/>
                <a:gd name="connsiteY0" fmla="*/ 0 h 2074610"/>
                <a:gd name="connsiteX1" fmla="*/ 0 w 2074610"/>
                <a:gd name="connsiteY1" fmla="*/ 1037305 h 2074610"/>
                <a:gd name="connsiteX2" fmla="*/ 1037305 w 2074610"/>
                <a:gd name="connsiteY2" fmla="*/ 2074610 h 2074610"/>
                <a:gd name="connsiteX3" fmla="*/ 2074610 w 2074610"/>
                <a:gd name="connsiteY3" fmla="*/ 1037305 h 2074610"/>
                <a:gd name="connsiteX4" fmla="*/ 1037305 w 2074610"/>
                <a:gd name="connsiteY4" fmla="*/ 0 h 2074610"/>
                <a:gd name="connsiteX5" fmla="*/ 1037305 w 2074610"/>
                <a:gd name="connsiteY5" fmla="*/ 138316 h 2074610"/>
                <a:gd name="connsiteX6" fmla="*/ 1936303 w 2074610"/>
                <a:gd name="connsiteY6" fmla="*/ 1037313 h 2074610"/>
                <a:gd name="connsiteX7" fmla="*/ 1037305 w 2074610"/>
                <a:gd name="connsiteY7" fmla="*/ 1936311 h 2074610"/>
                <a:gd name="connsiteX8" fmla="*/ 138307 w 2074610"/>
                <a:gd name="connsiteY8" fmla="*/ 1037313 h 2074610"/>
                <a:gd name="connsiteX9" fmla="*/ 1037305 w 2074610"/>
                <a:gd name="connsiteY9" fmla="*/ 138316 h 2074610"/>
                <a:gd name="connsiteX10" fmla="*/ 1014247 w 2074610"/>
                <a:gd name="connsiteY10" fmla="*/ 553238 h 2074610"/>
                <a:gd name="connsiteX11" fmla="*/ 922051 w 2074610"/>
                <a:gd name="connsiteY11" fmla="*/ 645451 h 2074610"/>
                <a:gd name="connsiteX12" fmla="*/ 1014247 w 2074610"/>
                <a:gd name="connsiteY12" fmla="*/ 737647 h 2074610"/>
                <a:gd name="connsiteX13" fmla="*/ 1106461 w 2074610"/>
                <a:gd name="connsiteY13" fmla="*/ 645451 h 2074610"/>
                <a:gd name="connsiteX14" fmla="*/ 1014247 w 2074610"/>
                <a:gd name="connsiteY14" fmla="*/ 553238 h 2074610"/>
                <a:gd name="connsiteX15" fmla="*/ 914847 w 2074610"/>
                <a:gd name="connsiteY15" fmla="*/ 783750 h 2074610"/>
                <a:gd name="connsiteX16" fmla="*/ 866995 w 2074610"/>
                <a:gd name="connsiteY16" fmla="*/ 806550 h 2074610"/>
                <a:gd name="connsiteX17" fmla="*/ 849276 w 2074610"/>
                <a:gd name="connsiteY17" fmla="*/ 856510 h 2074610"/>
                <a:gd name="connsiteX18" fmla="*/ 872092 w 2074610"/>
                <a:gd name="connsiteY18" fmla="*/ 904362 h 2074610"/>
                <a:gd name="connsiteX19" fmla="*/ 922052 w 2074610"/>
                <a:gd name="connsiteY19" fmla="*/ 922065 h 2074610"/>
                <a:gd name="connsiteX20" fmla="*/ 968150 w 2074610"/>
                <a:gd name="connsiteY20" fmla="*/ 922065 h 2074610"/>
                <a:gd name="connsiteX21" fmla="*/ 968150 w 2074610"/>
                <a:gd name="connsiteY21" fmla="*/ 1383090 h 2074610"/>
                <a:gd name="connsiteX22" fmla="*/ 922052 w 2074610"/>
                <a:gd name="connsiteY22" fmla="*/ 1383090 h 2074610"/>
                <a:gd name="connsiteX23" fmla="*/ 914848 w 2074610"/>
                <a:gd name="connsiteY23" fmla="*/ 1383090 h 2074610"/>
                <a:gd name="connsiteX24" fmla="*/ 866997 w 2074610"/>
                <a:gd name="connsiteY24" fmla="*/ 1405890 h 2074610"/>
                <a:gd name="connsiteX25" fmla="*/ 849277 w 2074610"/>
                <a:gd name="connsiteY25" fmla="*/ 1455849 h 2074610"/>
                <a:gd name="connsiteX26" fmla="*/ 872094 w 2074610"/>
                <a:gd name="connsiteY26" fmla="*/ 1503701 h 2074610"/>
                <a:gd name="connsiteX27" fmla="*/ 922053 w 2074610"/>
                <a:gd name="connsiteY27" fmla="*/ 1521405 h 2074610"/>
                <a:gd name="connsiteX28" fmla="*/ 1152565 w 2074610"/>
                <a:gd name="connsiteY28" fmla="*/ 1521405 h 2074610"/>
                <a:gd name="connsiteX29" fmla="*/ 1202105 w 2074610"/>
                <a:gd name="connsiteY29" fmla="*/ 1501499 h 2074610"/>
                <a:gd name="connsiteX30" fmla="*/ 1222702 w 2074610"/>
                <a:gd name="connsiteY30" fmla="*/ 1452247 h 2074610"/>
                <a:gd name="connsiteX31" fmla="*/ 1202105 w 2074610"/>
                <a:gd name="connsiteY31" fmla="*/ 1402996 h 2074610"/>
                <a:gd name="connsiteX32" fmla="*/ 1152565 w 2074610"/>
                <a:gd name="connsiteY32" fmla="*/ 1383090 h 2074610"/>
                <a:gd name="connsiteX33" fmla="*/ 1106467 w 2074610"/>
                <a:gd name="connsiteY33" fmla="*/ 1383090 h 2074610"/>
                <a:gd name="connsiteX34" fmla="*/ 1106467 w 2074610"/>
                <a:gd name="connsiteY34" fmla="*/ 852912 h 2074610"/>
                <a:gd name="connsiteX35" fmla="*/ 1086207 w 2074610"/>
                <a:gd name="connsiteY35" fmla="*/ 804014 h 2074610"/>
                <a:gd name="connsiteX36" fmla="*/ 1037310 w 2074610"/>
                <a:gd name="connsiteY36" fmla="*/ 783754 h 2074610"/>
                <a:gd name="connsiteX37" fmla="*/ 922054 w 2074610"/>
                <a:gd name="connsiteY37" fmla="*/ 783754 h 2074610"/>
                <a:gd name="connsiteX38" fmla="*/ 914850 w 2074610"/>
                <a:gd name="connsiteY38" fmla="*/ 783754 h 20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074610" h="2074610">
                  <a:moveTo>
                    <a:pt x="1037305" y="0"/>
                  </a:moveTo>
                  <a:cubicBezTo>
                    <a:pt x="465223" y="0"/>
                    <a:pt x="0" y="465223"/>
                    <a:pt x="0" y="1037305"/>
                  </a:cubicBezTo>
                  <a:cubicBezTo>
                    <a:pt x="0" y="1609387"/>
                    <a:pt x="465223" y="2074610"/>
                    <a:pt x="1037305" y="2074610"/>
                  </a:cubicBezTo>
                  <a:cubicBezTo>
                    <a:pt x="1609387" y="2074610"/>
                    <a:pt x="2074610" y="1609387"/>
                    <a:pt x="2074610" y="1037305"/>
                  </a:cubicBezTo>
                  <a:cubicBezTo>
                    <a:pt x="2074610" y="465223"/>
                    <a:pt x="1609387" y="0"/>
                    <a:pt x="1037305" y="0"/>
                  </a:cubicBezTo>
                  <a:close/>
                  <a:moveTo>
                    <a:pt x="1037305" y="138316"/>
                  </a:moveTo>
                  <a:cubicBezTo>
                    <a:pt x="1534635" y="138316"/>
                    <a:pt x="1936303" y="539991"/>
                    <a:pt x="1936303" y="1037313"/>
                  </a:cubicBezTo>
                  <a:cubicBezTo>
                    <a:pt x="1936303" y="1534635"/>
                    <a:pt x="1534627" y="1936311"/>
                    <a:pt x="1037305" y="1936311"/>
                  </a:cubicBezTo>
                  <a:cubicBezTo>
                    <a:pt x="539983" y="1936311"/>
                    <a:pt x="138307" y="1534635"/>
                    <a:pt x="138307" y="1037313"/>
                  </a:cubicBezTo>
                  <a:cubicBezTo>
                    <a:pt x="138307" y="539991"/>
                    <a:pt x="539983" y="138316"/>
                    <a:pt x="1037305" y="138316"/>
                  </a:cubicBezTo>
                  <a:close/>
                  <a:moveTo>
                    <a:pt x="1014247" y="553238"/>
                  </a:moveTo>
                  <a:cubicBezTo>
                    <a:pt x="963325" y="553238"/>
                    <a:pt x="922051" y="594528"/>
                    <a:pt x="922051" y="645451"/>
                  </a:cubicBezTo>
                  <a:cubicBezTo>
                    <a:pt x="922051" y="696373"/>
                    <a:pt x="963325" y="737647"/>
                    <a:pt x="1014247" y="737647"/>
                  </a:cubicBezTo>
                  <a:cubicBezTo>
                    <a:pt x="1065170" y="737647"/>
                    <a:pt x="1106461" y="696373"/>
                    <a:pt x="1106461" y="645451"/>
                  </a:cubicBezTo>
                  <a:cubicBezTo>
                    <a:pt x="1106461" y="594528"/>
                    <a:pt x="1065170" y="553238"/>
                    <a:pt x="1014247" y="553238"/>
                  </a:cubicBezTo>
                  <a:close/>
                  <a:moveTo>
                    <a:pt x="914847" y="783750"/>
                  </a:moveTo>
                  <a:cubicBezTo>
                    <a:pt x="896501" y="784715"/>
                    <a:pt x="879296" y="792915"/>
                    <a:pt x="866995" y="806550"/>
                  </a:cubicBezTo>
                  <a:cubicBezTo>
                    <a:pt x="854694" y="820202"/>
                    <a:pt x="848327" y="838162"/>
                    <a:pt x="849276" y="856510"/>
                  </a:cubicBezTo>
                  <a:cubicBezTo>
                    <a:pt x="850241" y="874856"/>
                    <a:pt x="858441" y="892061"/>
                    <a:pt x="872092" y="904362"/>
                  </a:cubicBezTo>
                  <a:cubicBezTo>
                    <a:pt x="885744" y="916662"/>
                    <a:pt x="903704" y="923030"/>
                    <a:pt x="922052" y="922065"/>
                  </a:cubicBezTo>
                  <a:lnTo>
                    <a:pt x="968150" y="922065"/>
                  </a:lnTo>
                  <a:lnTo>
                    <a:pt x="968150" y="1383090"/>
                  </a:lnTo>
                  <a:lnTo>
                    <a:pt x="922052" y="1383090"/>
                  </a:lnTo>
                  <a:cubicBezTo>
                    <a:pt x="919656" y="1382961"/>
                    <a:pt x="917244" y="1382961"/>
                    <a:pt x="914848" y="1383090"/>
                  </a:cubicBezTo>
                  <a:cubicBezTo>
                    <a:pt x="896502" y="1384038"/>
                    <a:pt x="879297" y="1392239"/>
                    <a:pt x="866997" y="1405890"/>
                  </a:cubicBezTo>
                  <a:cubicBezTo>
                    <a:pt x="854696" y="1419525"/>
                    <a:pt x="848328" y="1437502"/>
                    <a:pt x="849277" y="1455849"/>
                  </a:cubicBezTo>
                  <a:cubicBezTo>
                    <a:pt x="850242" y="1474196"/>
                    <a:pt x="858442" y="1491401"/>
                    <a:pt x="872094" y="1503701"/>
                  </a:cubicBezTo>
                  <a:cubicBezTo>
                    <a:pt x="885745" y="1515986"/>
                    <a:pt x="903706" y="1522353"/>
                    <a:pt x="922053" y="1521405"/>
                  </a:cubicBezTo>
                  <a:lnTo>
                    <a:pt x="1152565" y="1521405"/>
                  </a:lnTo>
                  <a:cubicBezTo>
                    <a:pt x="1171073" y="1521662"/>
                    <a:pt x="1188920" y="1514491"/>
                    <a:pt x="1202105" y="1501499"/>
                  </a:cubicBezTo>
                  <a:cubicBezTo>
                    <a:pt x="1215274" y="1488490"/>
                    <a:pt x="1222702" y="1470755"/>
                    <a:pt x="1222702" y="1452247"/>
                  </a:cubicBezTo>
                  <a:cubicBezTo>
                    <a:pt x="1222702" y="1433740"/>
                    <a:pt x="1215274" y="1415989"/>
                    <a:pt x="1202105" y="1402996"/>
                  </a:cubicBezTo>
                  <a:cubicBezTo>
                    <a:pt x="1188920" y="1390004"/>
                    <a:pt x="1171072" y="1382833"/>
                    <a:pt x="1152565" y="1383090"/>
                  </a:cubicBezTo>
                  <a:lnTo>
                    <a:pt x="1106467" y="1383090"/>
                  </a:lnTo>
                  <a:lnTo>
                    <a:pt x="1106467" y="852912"/>
                  </a:lnTo>
                  <a:cubicBezTo>
                    <a:pt x="1106467" y="834582"/>
                    <a:pt x="1099183" y="816991"/>
                    <a:pt x="1086207" y="804014"/>
                  </a:cubicBezTo>
                  <a:cubicBezTo>
                    <a:pt x="1073231" y="791055"/>
                    <a:pt x="1055656" y="783770"/>
                    <a:pt x="1037310" y="783754"/>
                  </a:cubicBezTo>
                  <a:lnTo>
                    <a:pt x="922054" y="783754"/>
                  </a:lnTo>
                  <a:cubicBezTo>
                    <a:pt x="919658" y="783642"/>
                    <a:pt x="917246" y="783642"/>
                    <a:pt x="914850" y="783754"/>
                  </a:cubicBezTo>
                  <a:close/>
                </a:path>
              </a:pathLst>
            </a:custGeom>
            <a:solidFill>
              <a:srgbClr val="D4572D"/>
            </a:solidFill>
            <a:ln w="41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F4365C7-779D-3173-6A1F-B371BAF20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384"/>
            <a:ext cx="1219199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91C466D-F94E-F07F-09B7-1A6E07402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35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B63B4739-C87E-9981-B671-A5A7A0218B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49" r="-1"/>
          <a:stretch/>
        </p:blipFill>
        <p:spPr>
          <a:xfrm>
            <a:off x="3647729" y="604562"/>
            <a:ext cx="8541946" cy="6253436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B64EE097-8F34-D362-AC2F-FCB3CE0C0101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716E5907-48D7-459A-7529-CBC07417E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936102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xmlns="" id="{1328BD33-2FD9-BE70-291A-9850E3EFA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Личный кабинет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xmlns="" id="{DB5D30C5-7B85-AB9A-17A1-FAE1BD057EE8}"/>
              </a:ext>
            </a:extLst>
          </p:cNvPr>
          <p:cNvCxnSpPr>
            <a:cxnSpLocks/>
          </p:cNvCxnSpPr>
          <p:nvPr/>
        </p:nvCxnSpPr>
        <p:spPr>
          <a:xfrm flipH="1">
            <a:off x="4151586" y="620688"/>
            <a:ext cx="804041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F3778685-F3B9-CD0A-FA94-F3C0DCE01BBF}"/>
              </a:ext>
            </a:extLst>
          </p:cNvPr>
          <p:cNvGrpSpPr/>
          <p:nvPr/>
        </p:nvGrpSpPr>
        <p:grpSpPr>
          <a:xfrm>
            <a:off x="5872850" y="1340768"/>
            <a:ext cx="2980793" cy="4921633"/>
            <a:chOff x="4505056" y="1581472"/>
            <a:chExt cx="3181890" cy="5253668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482C3007-8C0E-89B6-FFAF-4BD9FA0F4F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220" t="7435" r="24220" b="7435"/>
            <a:stretch/>
          </p:blipFill>
          <p:spPr>
            <a:xfrm>
              <a:off x="4505056" y="1581472"/>
              <a:ext cx="3181890" cy="5253668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70F9AE5B-AAEC-B8FD-D654-3D52267C4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25" b="25"/>
            <a:stretch/>
          </p:blipFill>
          <p:spPr>
            <a:xfrm>
              <a:off x="5136169" y="2131130"/>
              <a:ext cx="1919660" cy="4154628"/>
            </a:xfrm>
            <a:prstGeom prst="roundRect">
              <a:avLst>
                <a:gd name="adj" fmla="val 14261"/>
              </a:avLst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B12D89E9-682F-DE4F-2334-4FDEA2B35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5285" t="17341" r="45082" b="79841"/>
            <a:stretch>
              <a:fillRect/>
            </a:stretch>
          </p:blipFill>
          <p:spPr>
            <a:xfrm>
              <a:off x="5807576" y="2192778"/>
              <a:ext cx="594462" cy="173936"/>
            </a:xfrm>
            <a:custGeom>
              <a:avLst/>
              <a:gdLst>
                <a:gd name="connsiteX0" fmla="*/ 94060 w 642938"/>
                <a:gd name="connsiteY0" fmla="*/ 0 h 188120"/>
                <a:gd name="connsiteX1" fmla="*/ 548878 w 642938"/>
                <a:gd name="connsiteY1" fmla="*/ 0 h 188120"/>
                <a:gd name="connsiteX2" fmla="*/ 642938 w 642938"/>
                <a:gd name="connsiteY2" fmla="*/ 94060 h 188120"/>
                <a:gd name="connsiteX3" fmla="*/ 548878 w 642938"/>
                <a:gd name="connsiteY3" fmla="*/ 188120 h 188120"/>
                <a:gd name="connsiteX4" fmla="*/ 94060 w 642938"/>
                <a:gd name="connsiteY4" fmla="*/ 188120 h 188120"/>
                <a:gd name="connsiteX5" fmla="*/ 0 w 642938"/>
                <a:gd name="connsiteY5" fmla="*/ 94060 h 188120"/>
                <a:gd name="connsiteX6" fmla="*/ 94060 w 642938"/>
                <a:gd name="connsiteY6" fmla="*/ 0 h 18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2938" h="188120">
                  <a:moveTo>
                    <a:pt x="94060" y="0"/>
                  </a:moveTo>
                  <a:lnTo>
                    <a:pt x="548878" y="0"/>
                  </a:lnTo>
                  <a:cubicBezTo>
                    <a:pt x="600826" y="0"/>
                    <a:pt x="642938" y="42112"/>
                    <a:pt x="642938" y="94060"/>
                  </a:cubicBezTo>
                  <a:cubicBezTo>
                    <a:pt x="642938" y="146008"/>
                    <a:pt x="600826" y="188120"/>
                    <a:pt x="548878" y="188120"/>
                  </a:cubicBezTo>
                  <a:lnTo>
                    <a:pt x="94060" y="188120"/>
                  </a:lnTo>
                  <a:cubicBezTo>
                    <a:pt x="42112" y="188120"/>
                    <a:pt x="0" y="146008"/>
                    <a:pt x="0" y="94060"/>
                  </a:cubicBezTo>
                  <a:cubicBezTo>
                    <a:pt x="0" y="42112"/>
                    <a:pt x="42112" y="0"/>
                    <a:pt x="94060" y="0"/>
                  </a:cubicBezTo>
                  <a:close/>
                </a:path>
              </a:pathLst>
            </a:custGeom>
          </p:spPr>
        </p:pic>
      </p:grp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FE4CFA06-A6FC-C0A2-3C81-DCD0F32AB15F}"/>
              </a:ext>
            </a:extLst>
          </p:cNvPr>
          <p:cNvSpPr/>
          <p:nvPr/>
        </p:nvSpPr>
        <p:spPr>
          <a:xfrm>
            <a:off x="6809066" y="4671060"/>
            <a:ext cx="1104920" cy="191194"/>
          </a:xfrm>
          <a:prstGeom prst="roundRect">
            <a:avLst/>
          </a:prstGeom>
          <a:noFill/>
          <a:ln w="12700">
            <a:solidFill>
              <a:srgbClr val="D45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055E10BF-7117-5100-C554-BE5CCF1AC231}"/>
              </a:ext>
            </a:extLst>
          </p:cNvPr>
          <p:cNvCxnSpPr>
            <a:cxnSpLocks/>
          </p:cNvCxnSpPr>
          <p:nvPr/>
        </p:nvCxnSpPr>
        <p:spPr>
          <a:xfrm>
            <a:off x="7913986" y="4762227"/>
            <a:ext cx="601301" cy="0"/>
          </a:xfrm>
          <a:prstGeom prst="straightConnector1">
            <a:avLst/>
          </a:prstGeom>
          <a:ln w="12700">
            <a:solidFill>
              <a:srgbClr val="D4572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7C955DA2-C8D1-8C15-3C3A-5C306147799E}"/>
              </a:ext>
            </a:extLst>
          </p:cNvPr>
          <p:cNvSpPr/>
          <p:nvPr/>
        </p:nvSpPr>
        <p:spPr>
          <a:xfrm>
            <a:off x="8613391" y="1790700"/>
            <a:ext cx="1914846" cy="4033202"/>
          </a:xfrm>
          <a:prstGeom prst="roundRect">
            <a:avLst>
              <a:gd name="adj" fmla="val 16264"/>
            </a:avLst>
          </a:prstGeom>
          <a:noFill/>
          <a:ln w="12700">
            <a:solidFill>
              <a:srgbClr val="D45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0707C124-EECD-6F9E-1FE2-6844238F727A}"/>
              </a:ext>
            </a:extLst>
          </p:cNvPr>
          <p:cNvGrpSpPr/>
          <p:nvPr/>
        </p:nvGrpSpPr>
        <p:grpSpPr>
          <a:xfrm>
            <a:off x="8671646" y="1855687"/>
            <a:ext cx="1798337" cy="3892053"/>
            <a:chOff x="9414659" y="1855687"/>
            <a:chExt cx="1798337" cy="3892053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xmlns="" id="{0DD3C170-8611-F4E4-3774-FD62F356726C}"/>
                </a:ext>
              </a:extLst>
            </p:cNvPr>
            <p:cNvGrpSpPr/>
            <p:nvPr/>
          </p:nvGrpSpPr>
          <p:grpSpPr>
            <a:xfrm>
              <a:off x="9414659" y="1855687"/>
              <a:ext cx="1798337" cy="3892053"/>
              <a:chOff x="9414659" y="1855687"/>
              <a:chExt cx="1798337" cy="3892053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xmlns="" id="{923128F5-1D82-774C-0B31-CDDB71F36C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t="25" b="25"/>
              <a:stretch/>
            </p:blipFill>
            <p:spPr>
              <a:xfrm>
                <a:off x="9414659" y="1855687"/>
                <a:ext cx="1798337" cy="3892053"/>
              </a:xfrm>
              <a:prstGeom prst="roundRect">
                <a:avLst>
                  <a:gd name="adj" fmla="val 14261"/>
                </a:avLst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D7E5E2E4-35C6-3C6A-B626-C5F190B357CB}"/>
                  </a:ext>
                </a:extLst>
              </p:cNvPr>
              <p:cNvSpPr txBox="1"/>
              <p:nvPr/>
            </p:nvSpPr>
            <p:spPr>
              <a:xfrm>
                <a:off x="9621169" y="4800327"/>
                <a:ext cx="1385316" cy="200055"/>
              </a:xfrm>
              <a:prstGeom prst="rect">
                <a:avLst/>
              </a:prstGeom>
              <a:solidFill>
                <a:srgbClr val="F8F8F8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sz="700" b="1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Где узнать логин и пароль?</a:t>
                </a:r>
              </a:p>
            </p:txBody>
          </p:sp>
        </p:grp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410D47BD-2D38-FE36-4830-C15A0A4E77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0587" b="67154"/>
            <a:stretch/>
          </p:blipFill>
          <p:spPr>
            <a:xfrm>
              <a:off x="9414659" y="2196777"/>
              <a:ext cx="1798337" cy="866775"/>
            </a:xfrm>
            <a:prstGeom prst="roundRect">
              <a:avLst>
                <a:gd name="adj" fmla="val 14261"/>
              </a:avLst>
            </a:prstGeom>
          </p:spPr>
        </p:pic>
      </p:grpSp>
      <p:sp>
        <p:nvSpPr>
          <p:cNvPr id="2" name="Объект 3">
            <a:extLst>
              <a:ext uri="{FF2B5EF4-FFF2-40B4-BE49-F238E27FC236}">
                <a16:creationId xmlns:a16="http://schemas.microsoft.com/office/drawing/2014/main" xmlns="" id="{B057B9A2-ABF1-FBBB-96E1-68E883CB67FD}"/>
              </a:ext>
            </a:extLst>
          </p:cNvPr>
          <p:cNvSpPr txBox="1">
            <a:spLocks/>
          </p:cNvSpPr>
          <p:nvPr/>
        </p:nvSpPr>
        <p:spPr>
          <a:xfrm>
            <a:off x="1269325" y="3164965"/>
            <a:ext cx="5243741" cy="84009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500"/>
              </a:spcAft>
              <a:buNone/>
            </a:pPr>
            <a:r>
              <a:rPr lang="ru-RU" sz="2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Отдельное рабочее пространство внутри телефона</a:t>
            </a:r>
          </a:p>
        </p:txBody>
      </p:sp>
    </p:spTree>
    <p:extLst>
      <p:ext uri="{BB962C8B-B14F-4D97-AF65-F5344CB8AC3E}">
        <p14:creationId xmlns:p14="http://schemas.microsoft.com/office/powerpoint/2010/main" val="3716054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B63B4739-C87E-9981-B671-A5A7A0218B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49" r="-1"/>
          <a:stretch/>
        </p:blipFill>
        <p:spPr>
          <a:xfrm>
            <a:off x="3647729" y="604562"/>
            <a:ext cx="8541946" cy="6253436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B64EE097-8F34-D362-AC2F-FCB3CE0C0101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716E5907-48D7-459A-7529-CBC07417E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911424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xmlns="" id="{1328BD33-2FD9-BE70-291A-9850E3EF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1" y="116634"/>
            <a:ext cx="11141471" cy="991809"/>
          </a:xfrm>
        </p:spPr>
        <p:txBody>
          <a:bodyPr/>
          <a:lstStyle/>
          <a:p>
            <a:r>
              <a:rPr lang="ru-RU" altLang="ru-RU" dirty="0"/>
              <a:t>Работа с бизнес-процессами</a:t>
            </a:r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16CC4B1-AB34-1B22-0211-C3E8913A89D5}"/>
              </a:ext>
            </a:extLst>
          </p:cNvPr>
          <p:cNvSpPr txBox="1"/>
          <p:nvPr/>
        </p:nvSpPr>
        <p:spPr>
          <a:xfrm>
            <a:off x="8069042" y="6206254"/>
            <a:ext cx="202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«КС Документы»</a:t>
            </a:r>
          </a:p>
        </p:txBody>
      </p: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xmlns="" id="{0A2358E6-2C11-2296-9F32-4E677E5C7E9C}"/>
              </a:ext>
            </a:extLst>
          </p:cNvPr>
          <p:cNvGrpSpPr/>
          <p:nvPr/>
        </p:nvGrpSpPr>
        <p:grpSpPr>
          <a:xfrm>
            <a:off x="5715921" y="1313066"/>
            <a:ext cx="2833361" cy="4817860"/>
            <a:chOff x="5792492" y="1570241"/>
            <a:chExt cx="2833361" cy="4817860"/>
          </a:xfrm>
        </p:grpSpPr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xmlns="" id="{97839724-11E9-895E-C8A0-31DF197A17B9}"/>
                </a:ext>
              </a:extLst>
            </p:cNvPr>
            <p:cNvSpPr/>
            <p:nvPr/>
          </p:nvSpPr>
          <p:spPr>
            <a:xfrm>
              <a:off x="6289973" y="4860276"/>
              <a:ext cx="1863029" cy="1527825"/>
            </a:xfrm>
            <a:prstGeom prst="roundRect">
              <a:avLst>
                <a:gd name="adj" fmla="val 13180"/>
              </a:avLst>
            </a:prstGeom>
            <a:solidFill>
              <a:schemeClr val="tx1">
                <a:alpha val="2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xmlns="" id="{19AB7E15-7227-55DA-A2BB-0ED56B984AB2}"/>
                </a:ext>
              </a:extLst>
            </p:cNvPr>
            <p:cNvGrpSpPr/>
            <p:nvPr/>
          </p:nvGrpSpPr>
          <p:grpSpPr>
            <a:xfrm>
              <a:off x="5792492" y="1570241"/>
              <a:ext cx="2833361" cy="4678206"/>
              <a:chOff x="4505056" y="1581472"/>
              <a:chExt cx="3181890" cy="5253668"/>
            </a:xfrm>
          </p:grpSpPr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xmlns="" id="{22A756C7-18FA-A139-C1DA-1FBCC70BD1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4220" t="7435" r="24220" b="7435"/>
              <a:stretch/>
            </p:blipFill>
            <p:spPr>
              <a:xfrm>
                <a:off x="4505056" y="1581472"/>
                <a:ext cx="3181890" cy="5253668"/>
              </a:xfrm>
              <a:prstGeom prst="rect">
                <a:avLst/>
              </a:prstGeom>
            </p:spPr>
          </p:pic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xmlns="" id="{AD0E6B97-99E7-B0B9-B7AF-89F63A3E7A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25" b="25"/>
              <a:stretch/>
            </p:blipFill>
            <p:spPr>
              <a:xfrm>
                <a:off x="5136169" y="2131130"/>
                <a:ext cx="1919660" cy="4154628"/>
              </a:xfrm>
              <a:prstGeom prst="roundRect">
                <a:avLst>
                  <a:gd name="adj" fmla="val 14261"/>
                </a:avLst>
              </a:prstGeom>
            </p:spPr>
          </p:pic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xmlns="" id="{45DD2744-AF2A-F307-2071-EF1B9269E9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45285" t="17341" r="45082" b="79841"/>
              <a:stretch>
                <a:fillRect/>
              </a:stretch>
            </p:blipFill>
            <p:spPr>
              <a:xfrm>
                <a:off x="5807576" y="2192778"/>
                <a:ext cx="594462" cy="173936"/>
              </a:xfrm>
              <a:custGeom>
                <a:avLst/>
                <a:gdLst>
                  <a:gd name="connsiteX0" fmla="*/ 94060 w 642938"/>
                  <a:gd name="connsiteY0" fmla="*/ 0 h 188120"/>
                  <a:gd name="connsiteX1" fmla="*/ 548878 w 642938"/>
                  <a:gd name="connsiteY1" fmla="*/ 0 h 188120"/>
                  <a:gd name="connsiteX2" fmla="*/ 642938 w 642938"/>
                  <a:gd name="connsiteY2" fmla="*/ 94060 h 188120"/>
                  <a:gd name="connsiteX3" fmla="*/ 548878 w 642938"/>
                  <a:gd name="connsiteY3" fmla="*/ 188120 h 188120"/>
                  <a:gd name="connsiteX4" fmla="*/ 94060 w 642938"/>
                  <a:gd name="connsiteY4" fmla="*/ 188120 h 188120"/>
                  <a:gd name="connsiteX5" fmla="*/ 0 w 642938"/>
                  <a:gd name="connsiteY5" fmla="*/ 94060 h 188120"/>
                  <a:gd name="connsiteX6" fmla="*/ 94060 w 642938"/>
                  <a:gd name="connsiteY6" fmla="*/ 0 h 18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2938" h="188120">
                    <a:moveTo>
                      <a:pt x="94060" y="0"/>
                    </a:moveTo>
                    <a:lnTo>
                      <a:pt x="548878" y="0"/>
                    </a:lnTo>
                    <a:cubicBezTo>
                      <a:pt x="600826" y="0"/>
                      <a:pt x="642938" y="42112"/>
                      <a:pt x="642938" y="94060"/>
                    </a:cubicBezTo>
                    <a:cubicBezTo>
                      <a:pt x="642938" y="146008"/>
                      <a:pt x="600826" y="188120"/>
                      <a:pt x="548878" y="188120"/>
                    </a:cubicBezTo>
                    <a:lnTo>
                      <a:pt x="94060" y="188120"/>
                    </a:lnTo>
                    <a:cubicBezTo>
                      <a:pt x="42112" y="188120"/>
                      <a:pt x="0" y="146008"/>
                      <a:pt x="0" y="94060"/>
                    </a:cubicBezTo>
                    <a:cubicBezTo>
                      <a:pt x="0" y="42112"/>
                      <a:pt x="42112" y="0"/>
                      <a:pt x="94060" y="0"/>
                    </a:cubicBezTo>
                    <a:close/>
                  </a:path>
                </a:pathLst>
              </a:cu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CDD89976-0836-B904-15B6-9EDDF80F82C8}"/>
                </a:ext>
              </a:extLst>
            </p:cNvPr>
            <p:cNvSpPr txBox="1"/>
            <p:nvPr/>
          </p:nvSpPr>
          <p:spPr>
            <a:xfrm>
              <a:off x="6612494" y="5897382"/>
              <a:ext cx="1209039" cy="3510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Маршруты</a:t>
              </a:r>
            </a:p>
          </p:txBody>
        </p:sp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xmlns="" id="{65656EF5-2951-5B78-29D0-DCF8C999F907}"/>
                </a:ext>
              </a:extLst>
            </p:cNvPr>
            <p:cNvGrpSpPr/>
            <p:nvPr/>
          </p:nvGrpSpPr>
          <p:grpSpPr>
            <a:xfrm>
              <a:off x="6396377" y="3140710"/>
              <a:ext cx="1848834" cy="345440"/>
              <a:chOff x="6396377" y="3140710"/>
              <a:chExt cx="1848834" cy="345440"/>
            </a:xfrm>
          </p:grpSpPr>
          <p:sp>
            <p:nvSpPr>
              <p:cNvPr id="41" name="Прямоугольник: скругленные углы 40">
                <a:extLst>
                  <a:ext uri="{FF2B5EF4-FFF2-40B4-BE49-F238E27FC236}">
                    <a16:creationId xmlns:a16="http://schemas.microsoft.com/office/drawing/2014/main" xmlns="" id="{1AB22576-17F9-1603-1041-0D827BADA175}"/>
                  </a:ext>
                </a:extLst>
              </p:cNvPr>
              <p:cNvSpPr/>
              <p:nvPr/>
            </p:nvSpPr>
            <p:spPr>
              <a:xfrm>
                <a:off x="6396377" y="3140710"/>
                <a:ext cx="1610974" cy="345440"/>
              </a:xfrm>
              <a:prstGeom prst="roundRect">
                <a:avLst/>
              </a:prstGeom>
              <a:noFill/>
              <a:ln w="12700">
                <a:solidFill>
                  <a:srgbClr val="D457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42" name="Прямая со стрелкой 41">
                <a:extLst>
                  <a:ext uri="{FF2B5EF4-FFF2-40B4-BE49-F238E27FC236}">
                    <a16:creationId xmlns:a16="http://schemas.microsoft.com/office/drawing/2014/main" xmlns="" id="{CE631506-CA68-1298-7102-718CB9FE2E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07351" y="3315062"/>
                <a:ext cx="237860" cy="0"/>
              </a:xfrm>
              <a:prstGeom prst="straightConnector1">
                <a:avLst/>
              </a:prstGeom>
              <a:ln w="12700">
                <a:solidFill>
                  <a:srgbClr val="D4572D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xmlns="" id="{4A0901BF-EC33-2BAC-D9E9-27499E380977}"/>
              </a:ext>
            </a:extLst>
          </p:cNvPr>
          <p:cNvGrpSpPr/>
          <p:nvPr/>
        </p:nvGrpSpPr>
        <p:grpSpPr>
          <a:xfrm>
            <a:off x="10149021" y="1749425"/>
            <a:ext cx="1796538" cy="4381500"/>
            <a:chOff x="10097779" y="2006600"/>
            <a:chExt cx="1796538" cy="4381500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xmlns="" id="{D72ADA0F-111C-177B-A595-BC0564CB0C19}"/>
                </a:ext>
              </a:extLst>
            </p:cNvPr>
            <p:cNvSpPr/>
            <p:nvPr/>
          </p:nvSpPr>
          <p:spPr>
            <a:xfrm>
              <a:off x="10139686" y="3555188"/>
              <a:ext cx="1712724" cy="2832912"/>
            </a:xfrm>
            <a:prstGeom prst="roundRect">
              <a:avLst>
                <a:gd name="adj" fmla="val 13180"/>
              </a:avLst>
            </a:prstGeom>
            <a:solidFill>
              <a:schemeClr val="tx1">
                <a:alpha val="2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49657A94-D00E-CFD8-0205-00C90BCD29CB}"/>
                </a:ext>
              </a:extLst>
            </p:cNvPr>
            <p:cNvSpPr txBox="1"/>
            <p:nvPr/>
          </p:nvSpPr>
          <p:spPr>
            <a:xfrm>
              <a:off x="10380095" y="5897382"/>
              <a:ext cx="1232992" cy="3510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Документы</a:t>
              </a: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CF9D0D86-5B48-F5CC-546C-E329DF57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25" b="25"/>
            <a:stretch/>
          </p:blipFill>
          <p:spPr>
            <a:xfrm>
              <a:off x="10141896" y="2059692"/>
              <a:ext cx="1709390" cy="3699550"/>
            </a:xfrm>
            <a:prstGeom prst="roundRect">
              <a:avLst>
                <a:gd name="adj" fmla="val 14261"/>
              </a:avLst>
            </a:prstGeom>
          </p:spPr>
        </p:pic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xmlns="" id="{CE02A870-E8E8-92E5-764C-580509186565}"/>
                </a:ext>
              </a:extLst>
            </p:cNvPr>
            <p:cNvSpPr/>
            <p:nvPr/>
          </p:nvSpPr>
          <p:spPr>
            <a:xfrm>
              <a:off x="10097779" y="2006600"/>
              <a:ext cx="1796538" cy="3818675"/>
            </a:xfrm>
            <a:prstGeom prst="roundRect">
              <a:avLst>
                <a:gd name="adj" fmla="val 16264"/>
              </a:avLst>
            </a:prstGeom>
            <a:noFill/>
            <a:ln w="12700">
              <a:solidFill>
                <a:srgbClr val="D45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xmlns="" id="{13B53E6A-C995-6F16-213E-7383FA47A176}"/>
              </a:ext>
            </a:extLst>
          </p:cNvPr>
          <p:cNvGrpSpPr/>
          <p:nvPr/>
        </p:nvGrpSpPr>
        <p:grpSpPr>
          <a:xfrm>
            <a:off x="8188416" y="1749425"/>
            <a:ext cx="1930944" cy="4381501"/>
            <a:chOff x="8212277" y="2006600"/>
            <a:chExt cx="1930944" cy="4381501"/>
          </a:xfrm>
        </p:grpSpPr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xmlns="" id="{D9964FC6-11B8-B05F-723E-879F7B5934FE}"/>
                </a:ext>
              </a:extLst>
            </p:cNvPr>
            <p:cNvSpPr/>
            <p:nvPr/>
          </p:nvSpPr>
          <p:spPr>
            <a:xfrm>
              <a:off x="8247459" y="3692081"/>
              <a:ext cx="1712724" cy="2696020"/>
            </a:xfrm>
            <a:prstGeom prst="roundRect">
              <a:avLst>
                <a:gd name="adj" fmla="val 13180"/>
              </a:avLst>
            </a:prstGeom>
            <a:solidFill>
              <a:schemeClr val="tx1">
                <a:alpha val="2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9EA34B83-232A-A0A3-11DF-EE3F43386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25" b="25"/>
            <a:stretch/>
          </p:blipFill>
          <p:spPr>
            <a:xfrm>
              <a:off x="8252012" y="2059692"/>
              <a:ext cx="1709390" cy="3699550"/>
            </a:xfrm>
            <a:prstGeom prst="roundRect">
              <a:avLst>
                <a:gd name="adj" fmla="val 14261"/>
              </a:avLst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A1675FF-44BE-D303-AD05-A23EF5A232E0}"/>
                </a:ext>
              </a:extLst>
            </p:cNvPr>
            <p:cNvSpPr txBox="1"/>
            <p:nvPr/>
          </p:nvSpPr>
          <p:spPr>
            <a:xfrm>
              <a:off x="8724863" y="5897382"/>
              <a:ext cx="763687" cy="3510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Этапы</a:t>
              </a:r>
            </a:p>
          </p:txBody>
        </p:sp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xmlns="" id="{820B3C08-DBB9-C017-3DB6-4E4606F2C0C3}"/>
                </a:ext>
              </a:extLst>
            </p:cNvPr>
            <p:cNvSpPr/>
            <p:nvPr/>
          </p:nvSpPr>
          <p:spPr>
            <a:xfrm>
              <a:off x="8212277" y="2006600"/>
              <a:ext cx="1796538" cy="3818675"/>
            </a:xfrm>
            <a:prstGeom prst="roundRect">
              <a:avLst>
                <a:gd name="adj" fmla="val 16264"/>
              </a:avLst>
            </a:prstGeom>
            <a:noFill/>
            <a:ln w="12700">
              <a:solidFill>
                <a:srgbClr val="D45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xmlns="" id="{BEE2654A-5A7D-4320-9184-C8DAF29476E2}"/>
                </a:ext>
              </a:extLst>
            </p:cNvPr>
            <p:cNvGrpSpPr/>
            <p:nvPr/>
          </p:nvGrpSpPr>
          <p:grpSpPr>
            <a:xfrm>
              <a:off x="8528049" y="3522915"/>
              <a:ext cx="1615172" cy="345440"/>
              <a:chOff x="6642547" y="3140710"/>
              <a:chExt cx="1615172" cy="345440"/>
            </a:xfrm>
          </p:grpSpPr>
          <p:sp>
            <p:nvSpPr>
              <p:cNvPr id="52" name="Прямоугольник: скругленные углы 51">
                <a:extLst>
                  <a:ext uri="{FF2B5EF4-FFF2-40B4-BE49-F238E27FC236}">
                    <a16:creationId xmlns:a16="http://schemas.microsoft.com/office/drawing/2014/main" xmlns="" id="{F1E6930C-4635-7D2F-AB10-D381FD306584}"/>
                  </a:ext>
                </a:extLst>
              </p:cNvPr>
              <p:cNvSpPr/>
              <p:nvPr/>
            </p:nvSpPr>
            <p:spPr>
              <a:xfrm>
                <a:off x="6642547" y="3140710"/>
                <a:ext cx="1364803" cy="345440"/>
              </a:xfrm>
              <a:prstGeom prst="roundRect">
                <a:avLst/>
              </a:prstGeom>
              <a:noFill/>
              <a:ln w="12700">
                <a:solidFill>
                  <a:srgbClr val="D457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53" name="Прямая со стрелкой 52">
                <a:extLst>
                  <a:ext uri="{FF2B5EF4-FFF2-40B4-BE49-F238E27FC236}">
                    <a16:creationId xmlns:a16="http://schemas.microsoft.com/office/drawing/2014/main" xmlns="" id="{3CBA22A4-9987-C218-4CC7-6F407B4685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07351" y="3315062"/>
                <a:ext cx="250368" cy="0"/>
              </a:xfrm>
              <a:prstGeom prst="straightConnector1">
                <a:avLst/>
              </a:prstGeom>
              <a:ln w="12700">
                <a:solidFill>
                  <a:srgbClr val="D4572D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xmlns="" id="{4BA652C2-220F-02D0-72FB-6B64FE7EC429}"/>
              </a:ext>
            </a:extLst>
          </p:cNvPr>
          <p:cNvSpPr/>
          <p:nvPr/>
        </p:nvSpPr>
        <p:spPr>
          <a:xfrm>
            <a:off x="-520700" y="1625600"/>
            <a:ext cx="6430612" cy="5080000"/>
          </a:xfrm>
          <a:prstGeom prst="roundRect">
            <a:avLst>
              <a:gd name="adj" fmla="val 5881"/>
            </a:avLst>
          </a:prstGeom>
          <a:noFill/>
          <a:ln w="19050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6C08A33-4621-BC99-DDEC-2AA59AD03F1A}"/>
              </a:ext>
            </a:extLst>
          </p:cNvPr>
          <p:cNvSpPr txBox="1"/>
          <p:nvPr/>
        </p:nvSpPr>
        <p:spPr>
          <a:xfrm>
            <a:off x="839416" y="6165304"/>
            <a:ext cx="442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Программные продукты «</a:t>
            </a:r>
            <a:r>
              <a:rPr lang="ru-RU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Кейсистемс</a:t>
            </a:r>
            <a:r>
              <a:rPr lang="ru-RU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»</a:t>
            </a:r>
          </a:p>
        </p:txBody>
      </p:sp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xmlns="" id="{2CB72134-D617-3D19-0D77-A995F380ABD6}"/>
              </a:ext>
            </a:extLst>
          </p:cNvPr>
          <p:cNvSpPr/>
          <p:nvPr/>
        </p:nvSpPr>
        <p:spPr>
          <a:xfrm>
            <a:off x="6054291" y="1625600"/>
            <a:ext cx="6520102" cy="5080000"/>
          </a:xfrm>
          <a:prstGeom prst="roundRect">
            <a:avLst>
              <a:gd name="adj" fmla="val 5881"/>
            </a:avLst>
          </a:prstGeom>
          <a:noFill/>
          <a:ln w="19050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25CC9CAA-FBA1-E7F6-DFF4-D7D98BAF1D6F}"/>
              </a:ext>
            </a:extLst>
          </p:cNvPr>
          <p:cNvGrpSpPr/>
          <p:nvPr/>
        </p:nvGrpSpPr>
        <p:grpSpPr>
          <a:xfrm>
            <a:off x="-439691" y="1752037"/>
            <a:ext cx="6787908" cy="4115363"/>
            <a:chOff x="-1540709" y="1726637"/>
            <a:chExt cx="7292793" cy="4421464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xmlns="" id="{AF0C78BE-13C2-F870-E0E8-A1C6BF1D42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025" t="19040" r="-1"/>
            <a:stretch/>
          </p:blipFill>
          <p:spPr>
            <a:xfrm>
              <a:off x="-685799" y="1875339"/>
              <a:ext cx="5683476" cy="3675801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xmlns="" id="{0F947050-8D48-30D4-49E2-C28B27E80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40709" y="1726637"/>
              <a:ext cx="7292793" cy="4421464"/>
            </a:xfrm>
            <a:prstGeom prst="rect">
              <a:avLst/>
            </a:prstGeom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677D6E3D-1E52-7865-9069-F5D39BBC3B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63568" y="2369464"/>
              <a:ext cx="5383763" cy="2693933"/>
            </a:xfrm>
            <a:prstGeom prst="roundRect">
              <a:avLst>
                <a:gd name="adj" fmla="val 1161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xmlns="" id="{E1D58965-799A-BB27-417A-D86E5559F84F}"/>
              </a:ext>
            </a:extLst>
          </p:cNvPr>
          <p:cNvCxnSpPr>
            <a:cxnSpLocks/>
          </p:cNvCxnSpPr>
          <p:nvPr/>
        </p:nvCxnSpPr>
        <p:spPr>
          <a:xfrm flipH="1">
            <a:off x="6654800" y="620688"/>
            <a:ext cx="5537200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614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B63B4739-C87E-9981-B671-A5A7A0218B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49" r="-1"/>
          <a:stretch/>
        </p:blipFill>
        <p:spPr>
          <a:xfrm>
            <a:off x="3647729" y="604562"/>
            <a:ext cx="8541946" cy="6253436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B64EE097-8F34-D362-AC2F-FCB3CE0C0101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716E5907-48D7-459A-7529-CBC07417E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936102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xmlns="" id="{1328BD33-2FD9-BE70-291A-9850E3EF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1" y="116634"/>
            <a:ext cx="11141471" cy="991809"/>
          </a:xfrm>
        </p:spPr>
        <p:txBody>
          <a:bodyPr/>
          <a:lstStyle/>
          <a:p>
            <a:r>
              <a:rPr lang="ru-RU" altLang="ru-RU"/>
              <a:t>Работа с бизнес-процессами</a:t>
            </a:r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19AB7E15-7227-55DA-A2BB-0ED56B984AB2}"/>
              </a:ext>
            </a:extLst>
          </p:cNvPr>
          <p:cNvGrpSpPr/>
          <p:nvPr/>
        </p:nvGrpSpPr>
        <p:grpSpPr>
          <a:xfrm>
            <a:off x="-101585" y="1052736"/>
            <a:ext cx="3447337" cy="5691952"/>
            <a:chOff x="4505056" y="1581472"/>
            <a:chExt cx="3181890" cy="5253668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22A756C7-18FA-A139-C1DA-1FBCC70BD1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220" t="7435" r="24220" b="7435"/>
            <a:stretch/>
          </p:blipFill>
          <p:spPr>
            <a:xfrm>
              <a:off x="4505056" y="1581472"/>
              <a:ext cx="3181890" cy="5253668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AD0E6B97-99E7-B0B9-B7AF-89F63A3E7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25" b="25"/>
            <a:stretch/>
          </p:blipFill>
          <p:spPr>
            <a:xfrm>
              <a:off x="5136169" y="2131130"/>
              <a:ext cx="1919660" cy="4154628"/>
            </a:xfrm>
            <a:prstGeom prst="roundRect">
              <a:avLst>
                <a:gd name="adj" fmla="val 14261"/>
              </a:avLst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45DD2744-AF2A-F307-2071-EF1B9269E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5285" t="17341" r="45082" b="79841"/>
            <a:stretch>
              <a:fillRect/>
            </a:stretch>
          </p:blipFill>
          <p:spPr>
            <a:xfrm>
              <a:off x="5807576" y="2192778"/>
              <a:ext cx="594462" cy="173936"/>
            </a:xfrm>
            <a:custGeom>
              <a:avLst/>
              <a:gdLst>
                <a:gd name="connsiteX0" fmla="*/ 94060 w 642938"/>
                <a:gd name="connsiteY0" fmla="*/ 0 h 188120"/>
                <a:gd name="connsiteX1" fmla="*/ 548878 w 642938"/>
                <a:gd name="connsiteY1" fmla="*/ 0 h 188120"/>
                <a:gd name="connsiteX2" fmla="*/ 642938 w 642938"/>
                <a:gd name="connsiteY2" fmla="*/ 94060 h 188120"/>
                <a:gd name="connsiteX3" fmla="*/ 548878 w 642938"/>
                <a:gd name="connsiteY3" fmla="*/ 188120 h 188120"/>
                <a:gd name="connsiteX4" fmla="*/ 94060 w 642938"/>
                <a:gd name="connsiteY4" fmla="*/ 188120 h 188120"/>
                <a:gd name="connsiteX5" fmla="*/ 0 w 642938"/>
                <a:gd name="connsiteY5" fmla="*/ 94060 h 188120"/>
                <a:gd name="connsiteX6" fmla="*/ 94060 w 642938"/>
                <a:gd name="connsiteY6" fmla="*/ 0 h 18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2938" h="188120">
                  <a:moveTo>
                    <a:pt x="94060" y="0"/>
                  </a:moveTo>
                  <a:lnTo>
                    <a:pt x="548878" y="0"/>
                  </a:lnTo>
                  <a:cubicBezTo>
                    <a:pt x="600826" y="0"/>
                    <a:pt x="642938" y="42112"/>
                    <a:pt x="642938" y="94060"/>
                  </a:cubicBezTo>
                  <a:cubicBezTo>
                    <a:pt x="642938" y="146008"/>
                    <a:pt x="600826" y="188120"/>
                    <a:pt x="548878" y="188120"/>
                  </a:cubicBezTo>
                  <a:lnTo>
                    <a:pt x="94060" y="188120"/>
                  </a:lnTo>
                  <a:cubicBezTo>
                    <a:pt x="42112" y="188120"/>
                    <a:pt x="0" y="146008"/>
                    <a:pt x="0" y="94060"/>
                  </a:cubicBezTo>
                  <a:cubicBezTo>
                    <a:pt x="0" y="42112"/>
                    <a:pt x="42112" y="0"/>
                    <a:pt x="94060" y="0"/>
                  </a:cubicBezTo>
                  <a:close/>
                </a:path>
              </a:pathLst>
            </a:cu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xmlns="" id="{65656EF5-2951-5B78-29D0-DCF8C999F907}"/>
              </a:ext>
            </a:extLst>
          </p:cNvPr>
          <p:cNvGrpSpPr/>
          <p:nvPr/>
        </p:nvGrpSpPr>
        <p:grpSpPr>
          <a:xfrm>
            <a:off x="2233327" y="2767627"/>
            <a:ext cx="1150999" cy="386004"/>
            <a:chOff x="7711556" y="3168894"/>
            <a:chExt cx="946004" cy="317256"/>
          </a:xfrm>
        </p:grpSpPr>
        <p:sp>
          <p:nvSpPr>
            <p:cNvPr id="41" name="Прямоугольник: скругленные углы 40">
              <a:extLst>
                <a:ext uri="{FF2B5EF4-FFF2-40B4-BE49-F238E27FC236}">
                  <a16:creationId xmlns:a16="http://schemas.microsoft.com/office/drawing/2014/main" xmlns="" id="{1AB22576-17F9-1603-1041-0D827BADA175}"/>
                </a:ext>
              </a:extLst>
            </p:cNvPr>
            <p:cNvSpPr/>
            <p:nvPr/>
          </p:nvSpPr>
          <p:spPr>
            <a:xfrm>
              <a:off x="7711556" y="3168894"/>
              <a:ext cx="295794" cy="317256"/>
            </a:xfrm>
            <a:prstGeom prst="roundRect">
              <a:avLst/>
            </a:prstGeom>
            <a:noFill/>
            <a:ln w="12700">
              <a:solidFill>
                <a:srgbClr val="D45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2" name="Прямая со стрелкой 41">
              <a:extLst>
                <a:ext uri="{FF2B5EF4-FFF2-40B4-BE49-F238E27FC236}">
                  <a16:creationId xmlns:a16="http://schemas.microsoft.com/office/drawing/2014/main" xmlns="" id="{CE631506-CA68-1298-7102-718CB9FE2EC3}"/>
                </a:ext>
              </a:extLst>
            </p:cNvPr>
            <p:cNvCxnSpPr>
              <a:cxnSpLocks/>
            </p:cNvCxnSpPr>
            <p:nvPr/>
          </p:nvCxnSpPr>
          <p:spPr>
            <a:xfrm>
              <a:off x="8007351" y="3315062"/>
              <a:ext cx="650209" cy="0"/>
            </a:xfrm>
            <a:prstGeom prst="straightConnector1">
              <a:avLst/>
            </a:prstGeom>
            <a:ln w="12700">
              <a:solidFill>
                <a:srgbClr val="D4572D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xmlns="" id="{13B53E6A-C995-6F16-213E-7383FA47A176}"/>
              </a:ext>
            </a:extLst>
          </p:cNvPr>
          <p:cNvGrpSpPr/>
          <p:nvPr/>
        </p:nvGrpSpPr>
        <p:grpSpPr>
          <a:xfrm>
            <a:off x="3434503" y="1583652"/>
            <a:ext cx="2934765" cy="4646165"/>
            <a:chOff x="8212277" y="2006600"/>
            <a:chExt cx="2412079" cy="3818675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9EA34B83-232A-A0A3-11DF-EE3F43386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25" b="25"/>
            <a:stretch/>
          </p:blipFill>
          <p:spPr>
            <a:xfrm>
              <a:off x="8252012" y="2059692"/>
              <a:ext cx="1709390" cy="3699550"/>
            </a:xfrm>
            <a:prstGeom prst="roundRect">
              <a:avLst>
                <a:gd name="adj" fmla="val 14261"/>
              </a:avLst>
            </a:prstGeom>
          </p:spPr>
        </p:pic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xmlns="" id="{820B3C08-DBB9-C017-3DB6-4E4606F2C0C3}"/>
                </a:ext>
              </a:extLst>
            </p:cNvPr>
            <p:cNvSpPr/>
            <p:nvPr/>
          </p:nvSpPr>
          <p:spPr>
            <a:xfrm>
              <a:off x="8212277" y="2006600"/>
              <a:ext cx="1796538" cy="3818675"/>
            </a:xfrm>
            <a:prstGeom prst="roundRect">
              <a:avLst>
                <a:gd name="adj" fmla="val 16264"/>
              </a:avLst>
            </a:prstGeom>
            <a:noFill/>
            <a:ln w="12700">
              <a:solidFill>
                <a:srgbClr val="D45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xmlns="" id="{BEE2654A-5A7D-4320-9184-C8DAF29476E2}"/>
                </a:ext>
              </a:extLst>
            </p:cNvPr>
            <p:cNvGrpSpPr/>
            <p:nvPr/>
          </p:nvGrpSpPr>
          <p:grpSpPr>
            <a:xfrm>
              <a:off x="8281146" y="3752849"/>
              <a:ext cx="2343210" cy="259543"/>
              <a:chOff x="6395644" y="3370644"/>
              <a:chExt cx="2343210" cy="259543"/>
            </a:xfrm>
          </p:grpSpPr>
          <p:sp>
            <p:nvSpPr>
              <p:cNvPr id="52" name="Прямоугольник: скругленные углы 51">
                <a:extLst>
                  <a:ext uri="{FF2B5EF4-FFF2-40B4-BE49-F238E27FC236}">
                    <a16:creationId xmlns:a16="http://schemas.microsoft.com/office/drawing/2014/main" xmlns="" id="{F1E6930C-4635-7D2F-AB10-D381FD306584}"/>
                  </a:ext>
                </a:extLst>
              </p:cNvPr>
              <p:cNvSpPr/>
              <p:nvPr/>
            </p:nvSpPr>
            <p:spPr>
              <a:xfrm>
                <a:off x="6395644" y="3370644"/>
                <a:ext cx="1641649" cy="259543"/>
              </a:xfrm>
              <a:prstGeom prst="roundRect">
                <a:avLst/>
              </a:prstGeom>
              <a:noFill/>
              <a:ln w="12700">
                <a:solidFill>
                  <a:srgbClr val="D457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53" name="Прямая со стрелкой 52">
                <a:extLst>
                  <a:ext uri="{FF2B5EF4-FFF2-40B4-BE49-F238E27FC236}">
                    <a16:creationId xmlns:a16="http://schemas.microsoft.com/office/drawing/2014/main" xmlns="" id="{3CBA22A4-9987-C218-4CC7-6F407B4685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37294" y="3503550"/>
                <a:ext cx="701560" cy="0"/>
              </a:xfrm>
              <a:prstGeom prst="straightConnector1">
                <a:avLst/>
              </a:prstGeom>
              <a:ln w="12700">
                <a:solidFill>
                  <a:srgbClr val="D4572D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28FAD8A4-4759-AC90-66B7-48DC38F31D5C}"/>
              </a:ext>
            </a:extLst>
          </p:cNvPr>
          <p:cNvGrpSpPr/>
          <p:nvPr/>
        </p:nvGrpSpPr>
        <p:grpSpPr>
          <a:xfrm>
            <a:off x="9423983" y="1583652"/>
            <a:ext cx="2185839" cy="4646165"/>
            <a:chOff x="10097779" y="2006600"/>
            <a:chExt cx="1796538" cy="381867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xmlns="" id="{FC8E0A7E-B3A2-9D37-F573-262981270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25" b="25"/>
            <a:stretch/>
          </p:blipFill>
          <p:spPr>
            <a:xfrm>
              <a:off x="10141896" y="2059692"/>
              <a:ext cx="1709390" cy="3699550"/>
            </a:xfrm>
            <a:prstGeom prst="roundRect">
              <a:avLst>
                <a:gd name="adj" fmla="val 14261"/>
              </a:avLst>
            </a:prstGeom>
          </p:spPr>
        </p:pic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xmlns="" id="{17B66838-E5AB-DA11-9EF0-643682852EDC}"/>
                </a:ext>
              </a:extLst>
            </p:cNvPr>
            <p:cNvSpPr/>
            <p:nvPr/>
          </p:nvSpPr>
          <p:spPr>
            <a:xfrm>
              <a:off x="10097779" y="2006600"/>
              <a:ext cx="1796538" cy="3818675"/>
            </a:xfrm>
            <a:prstGeom prst="roundRect">
              <a:avLst>
                <a:gd name="adj" fmla="val 16264"/>
              </a:avLst>
            </a:prstGeom>
            <a:noFill/>
            <a:ln w="12700">
              <a:solidFill>
                <a:srgbClr val="D45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E6A694FB-6D94-B3DE-714A-A56C4945C014}"/>
              </a:ext>
            </a:extLst>
          </p:cNvPr>
          <p:cNvGrpSpPr/>
          <p:nvPr/>
        </p:nvGrpSpPr>
        <p:grpSpPr>
          <a:xfrm>
            <a:off x="6451812" y="1583652"/>
            <a:ext cx="2923415" cy="4646165"/>
            <a:chOff x="8152836" y="1749425"/>
            <a:chExt cx="2402751" cy="3818675"/>
          </a:xfrm>
        </p:grpSpPr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xmlns="" id="{4A0901BF-EC33-2BAC-D9E9-27499E380977}"/>
                </a:ext>
              </a:extLst>
            </p:cNvPr>
            <p:cNvGrpSpPr/>
            <p:nvPr/>
          </p:nvGrpSpPr>
          <p:grpSpPr>
            <a:xfrm>
              <a:off x="8152836" y="1749425"/>
              <a:ext cx="1796538" cy="3818675"/>
              <a:chOff x="10097779" y="2006600"/>
              <a:chExt cx="1796538" cy="3818675"/>
            </a:xfrm>
          </p:grpSpPr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xmlns="" id="{CF9D0D86-5B48-F5CC-546C-E329DF57DC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t="25" b="25"/>
              <a:stretch/>
            </p:blipFill>
            <p:spPr>
              <a:xfrm>
                <a:off x="10141896" y="2059692"/>
                <a:ext cx="1709390" cy="3699550"/>
              </a:xfrm>
              <a:prstGeom prst="roundRect">
                <a:avLst>
                  <a:gd name="adj" fmla="val 14261"/>
                </a:avLst>
              </a:prstGeom>
            </p:spPr>
          </p:pic>
          <p:sp>
            <p:nvSpPr>
              <p:cNvPr id="50" name="Прямоугольник: скругленные углы 49">
                <a:extLst>
                  <a:ext uri="{FF2B5EF4-FFF2-40B4-BE49-F238E27FC236}">
                    <a16:creationId xmlns:a16="http://schemas.microsoft.com/office/drawing/2014/main" xmlns="" id="{CE02A870-E8E8-92E5-764C-580509186565}"/>
                  </a:ext>
                </a:extLst>
              </p:cNvPr>
              <p:cNvSpPr/>
              <p:nvPr/>
            </p:nvSpPr>
            <p:spPr>
              <a:xfrm>
                <a:off x="10097779" y="2006600"/>
                <a:ext cx="1796538" cy="3818675"/>
              </a:xfrm>
              <a:prstGeom prst="roundRect">
                <a:avLst>
                  <a:gd name="adj" fmla="val 16264"/>
                </a:avLst>
              </a:prstGeom>
              <a:noFill/>
              <a:ln w="12700">
                <a:solidFill>
                  <a:srgbClr val="D457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xmlns="" id="{EA1768B3-682E-2A41-FD49-13F5B8ABD339}"/>
                </a:ext>
              </a:extLst>
            </p:cNvPr>
            <p:cNvGrpSpPr/>
            <p:nvPr/>
          </p:nvGrpSpPr>
          <p:grpSpPr>
            <a:xfrm>
              <a:off x="8227060" y="4813934"/>
              <a:ext cx="2328527" cy="259543"/>
              <a:chOff x="8227060" y="4813934"/>
              <a:chExt cx="2328527" cy="259543"/>
            </a:xfrm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xmlns="" id="{CCC7446D-C073-3190-1E67-2E05240B1FBD}"/>
                  </a:ext>
                </a:extLst>
              </p:cNvPr>
              <p:cNvSpPr/>
              <p:nvPr/>
            </p:nvSpPr>
            <p:spPr>
              <a:xfrm>
                <a:off x="8227060" y="4813934"/>
                <a:ext cx="1641649" cy="259543"/>
              </a:xfrm>
              <a:prstGeom prst="roundRect">
                <a:avLst/>
              </a:prstGeom>
              <a:noFill/>
              <a:ln w="12700">
                <a:solidFill>
                  <a:srgbClr val="D457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4" name="Прямая со стрелкой 33">
                <a:extLst>
                  <a:ext uri="{FF2B5EF4-FFF2-40B4-BE49-F238E27FC236}">
                    <a16:creationId xmlns:a16="http://schemas.microsoft.com/office/drawing/2014/main" xmlns="" id="{4281F6D4-2B3E-2705-EF4F-CD2878841C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68710" y="4946840"/>
                <a:ext cx="686877" cy="0"/>
              </a:xfrm>
              <a:prstGeom prst="straightConnector1">
                <a:avLst/>
              </a:prstGeom>
              <a:ln w="12700">
                <a:solidFill>
                  <a:srgbClr val="D4572D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B05D6817-4796-D256-15B9-022B2595C11B}"/>
              </a:ext>
            </a:extLst>
          </p:cNvPr>
          <p:cNvCxnSpPr>
            <a:cxnSpLocks/>
          </p:cNvCxnSpPr>
          <p:nvPr/>
        </p:nvCxnSpPr>
        <p:spPr>
          <a:xfrm flipH="1">
            <a:off x="6654800" y="620688"/>
            <a:ext cx="5537200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206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B63B4739-C87E-9981-B671-A5A7A0218B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49" r="-1"/>
          <a:stretch/>
        </p:blipFill>
        <p:spPr>
          <a:xfrm>
            <a:off x="3647729" y="604562"/>
            <a:ext cx="8541946" cy="6253436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B64EE097-8F34-D362-AC2F-FCB3CE0C0101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716E5907-48D7-459A-7529-CBC07417E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936102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xmlns="" id="{1328BD33-2FD9-BE70-291A-9850E3EF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1" y="116634"/>
            <a:ext cx="11141471" cy="991809"/>
          </a:xfrm>
        </p:spPr>
        <p:txBody>
          <a:bodyPr/>
          <a:lstStyle/>
          <a:p>
            <a:r>
              <a:rPr lang="ru-RU" altLang="ru-RU" dirty="0"/>
              <a:t>Работа с бизнес-процессами</a:t>
            </a:r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19AB7E15-7227-55DA-A2BB-0ED56B984AB2}"/>
              </a:ext>
            </a:extLst>
          </p:cNvPr>
          <p:cNvGrpSpPr/>
          <p:nvPr/>
        </p:nvGrpSpPr>
        <p:grpSpPr>
          <a:xfrm>
            <a:off x="-101585" y="1052736"/>
            <a:ext cx="3447337" cy="5691952"/>
            <a:chOff x="4505056" y="1581472"/>
            <a:chExt cx="3181890" cy="5253668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22A756C7-18FA-A139-C1DA-1FBCC70BD1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220" t="7435" r="24220" b="7435"/>
            <a:stretch/>
          </p:blipFill>
          <p:spPr>
            <a:xfrm>
              <a:off x="4505056" y="1581472"/>
              <a:ext cx="3181890" cy="5253668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AD0E6B97-99E7-B0B9-B7AF-89F63A3E7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25" b="25"/>
            <a:stretch/>
          </p:blipFill>
          <p:spPr>
            <a:xfrm>
              <a:off x="5136169" y="2131130"/>
              <a:ext cx="1919660" cy="4154628"/>
            </a:xfrm>
            <a:prstGeom prst="roundRect">
              <a:avLst>
                <a:gd name="adj" fmla="val 14261"/>
              </a:avLst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45DD2744-AF2A-F307-2071-EF1B9269E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5285" t="17341" r="45082" b="79841"/>
            <a:stretch>
              <a:fillRect/>
            </a:stretch>
          </p:blipFill>
          <p:spPr>
            <a:xfrm>
              <a:off x="5807576" y="2192778"/>
              <a:ext cx="594462" cy="173936"/>
            </a:xfrm>
            <a:custGeom>
              <a:avLst/>
              <a:gdLst>
                <a:gd name="connsiteX0" fmla="*/ 94060 w 642938"/>
                <a:gd name="connsiteY0" fmla="*/ 0 h 188120"/>
                <a:gd name="connsiteX1" fmla="*/ 548878 w 642938"/>
                <a:gd name="connsiteY1" fmla="*/ 0 h 188120"/>
                <a:gd name="connsiteX2" fmla="*/ 642938 w 642938"/>
                <a:gd name="connsiteY2" fmla="*/ 94060 h 188120"/>
                <a:gd name="connsiteX3" fmla="*/ 548878 w 642938"/>
                <a:gd name="connsiteY3" fmla="*/ 188120 h 188120"/>
                <a:gd name="connsiteX4" fmla="*/ 94060 w 642938"/>
                <a:gd name="connsiteY4" fmla="*/ 188120 h 188120"/>
                <a:gd name="connsiteX5" fmla="*/ 0 w 642938"/>
                <a:gd name="connsiteY5" fmla="*/ 94060 h 188120"/>
                <a:gd name="connsiteX6" fmla="*/ 94060 w 642938"/>
                <a:gd name="connsiteY6" fmla="*/ 0 h 18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2938" h="188120">
                  <a:moveTo>
                    <a:pt x="94060" y="0"/>
                  </a:moveTo>
                  <a:lnTo>
                    <a:pt x="548878" y="0"/>
                  </a:lnTo>
                  <a:cubicBezTo>
                    <a:pt x="600826" y="0"/>
                    <a:pt x="642938" y="42112"/>
                    <a:pt x="642938" y="94060"/>
                  </a:cubicBezTo>
                  <a:cubicBezTo>
                    <a:pt x="642938" y="146008"/>
                    <a:pt x="600826" y="188120"/>
                    <a:pt x="548878" y="188120"/>
                  </a:cubicBezTo>
                  <a:lnTo>
                    <a:pt x="94060" y="188120"/>
                  </a:lnTo>
                  <a:cubicBezTo>
                    <a:pt x="42112" y="188120"/>
                    <a:pt x="0" y="146008"/>
                    <a:pt x="0" y="94060"/>
                  </a:cubicBezTo>
                  <a:cubicBezTo>
                    <a:pt x="0" y="42112"/>
                    <a:pt x="42112" y="0"/>
                    <a:pt x="94060" y="0"/>
                  </a:cubicBezTo>
                  <a:close/>
                </a:path>
              </a:pathLst>
            </a:cu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xmlns="" id="{13B53E6A-C995-6F16-213E-7383FA47A176}"/>
              </a:ext>
            </a:extLst>
          </p:cNvPr>
          <p:cNvGrpSpPr/>
          <p:nvPr/>
        </p:nvGrpSpPr>
        <p:grpSpPr>
          <a:xfrm>
            <a:off x="3434503" y="1583652"/>
            <a:ext cx="2934765" cy="4646165"/>
            <a:chOff x="8212277" y="2006600"/>
            <a:chExt cx="2412079" cy="3818675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9EA34B83-232A-A0A3-11DF-EE3F43386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25" b="25"/>
            <a:stretch/>
          </p:blipFill>
          <p:spPr>
            <a:xfrm>
              <a:off x="8252012" y="2059692"/>
              <a:ext cx="1709390" cy="3699550"/>
            </a:xfrm>
            <a:prstGeom prst="roundRect">
              <a:avLst>
                <a:gd name="adj" fmla="val 14261"/>
              </a:avLst>
            </a:prstGeom>
          </p:spPr>
        </p:pic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xmlns="" id="{820B3C08-DBB9-C017-3DB6-4E4606F2C0C3}"/>
                </a:ext>
              </a:extLst>
            </p:cNvPr>
            <p:cNvSpPr/>
            <p:nvPr/>
          </p:nvSpPr>
          <p:spPr>
            <a:xfrm>
              <a:off x="8212277" y="2006600"/>
              <a:ext cx="1796538" cy="3818675"/>
            </a:xfrm>
            <a:prstGeom prst="roundRect">
              <a:avLst>
                <a:gd name="adj" fmla="val 16264"/>
              </a:avLst>
            </a:prstGeom>
            <a:noFill/>
            <a:ln w="12700">
              <a:solidFill>
                <a:srgbClr val="D45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xmlns="" id="{BEE2654A-5A7D-4320-9184-C8DAF29476E2}"/>
                </a:ext>
              </a:extLst>
            </p:cNvPr>
            <p:cNvGrpSpPr/>
            <p:nvPr/>
          </p:nvGrpSpPr>
          <p:grpSpPr>
            <a:xfrm>
              <a:off x="8281146" y="5071110"/>
              <a:ext cx="2343210" cy="259543"/>
              <a:chOff x="6395644" y="4688905"/>
              <a:chExt cx="2343210" cy="259543"/>
            </a:xfrm>
          </p:grpSpPr>
          <p:sp>
            <p:nvSpPr>
              <p:cNvPr id="52" name="Прямоугольник: скругленные углы 51">
                <a:extLst>
                  <a:ext uri="{FF2B5EF4-FFF2-40B4-BE49-F238E27FC236}">
                    <a16:creationId xmlns:a16="http://schemas.microsoft.com/office/drawing/2014/main" xmlns="" id="{F1E6930C-4635-7D2F-AB10-D381FD306584}"/>
                  </a:ext>
                </a:extLst>
              </p:cNvPr>
              <p:cNvSpPr/>
              <p:nvPr/>
            </p:nvSpPr>
            <p:spPr>
              <a:xfrm>
                <a:off x="6395644" y="4688905"/>
                <a:ext cx="1641649" cy="259543"/>
              </a:xfrm>
              <a:prstGeom prst="roundRect">
                <a:avLst/>
              </a:prstGeom>
              <a:noFill/>
              <a:ln w="12700">
                <a:solidFill>
                  <a:srgbClr val="D457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53" name="Прямая со стрелкой 52">
                <a:extLst>
                  <a:ext uri="{FF2B5EF4-FFF2-40B4-BE49-F238E27FC236}">
                    <a16:creationId xmlns:a16="http://schemas.microsoft.com/office/drawing/2014/main" xmlns="" id="{3CBA22A4-9987-C218-4CC7-6F407B4685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37294" y="4821810"/>
                <a:ext cx="701560" cy="0"/>
              </a:xfrm>
              <a:prstGeom prst="straightConnector1">
                <a:avLst/>
              </a:prstGeom>
              <a:ln w="12700">
                <a:solidFill>
                  <a:srgbClr val="D4572D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28FAD8A4-4759-AC90-66B7-48DC38F31D5C}"/>
              </a:ext>
            </a:extLst>
          </p:cNvPr>
          <p:cNvGrpSpPr/>
          <p:nvPr/>
        </p:nvGrpSpPr>
        <p:grpSpPr>
          <a:xfrm>
            <a:off x="9423983" y="1583652"/>
            <a:ext cx="2185839" cy="4646165"/>
            <a:chOff x="10097779" y="2006600"/>
            <a:chExt cx="1796538" cy="381867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xmlns="" id="{FC8E0A7E-B3A2-9D37-F573-262981270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25" b="25"/>
            <a:stretch/>
          </p:blipFill>
          <p:spPr>
            <a:xfrm>
              <a:off x="10141896" y="2059692"/>
              <a:ext cx="1709390" cy="3699550"/>
            </a:xfrm>
            <a:prstGeom prst="roundRect">
              <a:avLst>
                <a:gd name="adj" fmla="val 14261"/>
              </a:avLst>
            </a:prstGeom>
          </p:spPr>
        </p:pic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xmlns="" id="{17B66838-E5AB-DA11-9EF0-643682852EDC}"/>
                </a:ext>
              </a:extLst>
            </p:cNvPr>
            <p:cNvSpPr/>
            <p:nvPr/>
          </p:nvSpPr>
          <p:spPr>
            <a:xfrm>
              <a:off x="10097779" y="2006600"/>
              <a:ext cx="1796538" cy="3818675"/>
            </a:xfrm>
            <a:prstGeom prst="roundRect">
              <a:avLst>
                <a:gd name="adj" fmla="val 16264"/>
              </a:avLst>
            </a:prstGeom>
            <a:noFill/>
            <a:ln w="12700">
              <a:solidFill>
                <a:srgbClr val="D45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E6A694FB-6D94-B3DE-714A-A56C4945C014}"/>
              </a:ext>
            </a:extLst>
          </p:cNvPr>
          <p:cNvGrpSpPr/>
          <p:nvPr/>
        </p:nvGrpSpPr>
        <p:grpSpPr>
          <a:xfrm>
            <a:off x="6451812" y="1583652"/>
            <a:ext cx="2923415" cy="4646165"/>
            <a:chOff x="8152836" y="1749425"/>
            <a:chExt cx="2402751" cy="3818675"/>
          </a:xfrm>
        </p:grpSpPr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xmlns="" id="{4A0901BF-EC33-2BAC-D9E9-27499E380977}"/>
                </a:ext>
              </a:extLst>
            </p:cNvPr>
            <p:cNvGrpSpPr/>
            <p:nvPr/>
          </p:nvGrpSpPr>
          <p:grpSpPr>
            <a:xfrm>
              <a:off x="8152836" y="1749425"/>
              <a:ext cx="1796538" cy="3818675"/>
              <a:chOff x="10097779" y="2006600"/>
              <a:chExt cx="1796538" cy="3818675"/>
            </a:xfrm>
          </p:grpSpPr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xmlns="" id="{CF9D0D86-5B48-F5CC-546C-E329DF57DC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t="25" b="25"/>
              <a:stretch/>
            </p:blipFill>
            <p:spPr>
              <a:xfrm>
                <a:off x="10141896" y="2059692"/>
                <a:ext cx="1709390" cy="3699550"/>
              </a:xfrm>
              <a:prstGeom prst="roundRect">
                <a:avLst>
                  <a:gd name="adj" fmla="val 14261"/>
                </a:avLst>
              </a:prstGeom>
            </p:spPr>
          </p:pic>
          <p:sp>
            <p:nvSpPr>
              <p:cNvPr id="50" name="Прямоугольник: скругленные углы 49">
                <a:extLst>
                  <a:ext uri="{FF2B5EF4-FFF2-40B4-BE49-F238E27FC236}">
                    <a16:creationId xmlns:a16="http://schemas.microsoft.com/office/drawing/2014/main" xmlns="" id="{CE02A870-E8E8-92E5-764C-580509186565}"/>
                  </a:ext>
                </a:extLst>
              </p:cNvPr>
              <p:cNvSpPr/>
              <p:nvPr/>
            </p:nvSpPr>
            <p:spPr>
              <a:xfrm>
                <a:off x="10097779" y="2006600"/>
                <a:ext cx="1796538" cy="3818675"/>
              </a:xfrm>
              <a:prstGeom prst="roundRect">
                <a:avLst>
                  <a:gd name="adj" fmla="val 16264"/>
                </a:avLst>
              </a:prstGeom>
              <a:noFill/>
              <a:ln w="12700">
                <a:solidFill>
                  <a:srgbClr val="D457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xmlns="" id="{EA1768B3-682E-2A41-FD49-13F5B8ABD339}"/>
                </a:ext>
              </a:extLst>
            </p:cNvPr>
            <p:cNvGrpSpPr/>
            <p:nvPr/>
          </p:nvGrpSpPr>
          <p:grpSpPr>
            <a:xfrm>
              <a:off x="8227060" y="4813934"/>
              <a:ext cx="2328527" cy="259543"/>
              <a:chOff x="8227060" y="4813934"/>
              <a:chExt cx="2328527" cy="259543"/>
            </a:xfrm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xmlns="" id="{CCC7446D-C073-3190-1E67-2E05240B1FBD}"/>
                  </a:ext>
                </a:extLst>
              </p:cNvPr>
              <p:cNvSpPr/>
              <p:nvPr/>
            </p:nvSpPr>
            <p:spPr>
              <a:xfrm>
                <a:off x="8227060" y="4813934"/>
                <a:ext cx="1641649" cy="259543"/>
              </a:xfrm>
              <a:prstGeom prst="roundRect">
                <a:avLst/>
              </a:prstGeom>
              <a:noFill/>
              <a:ln w="12700">
                <a:solidFill>
                  <a:srgbClr val="D457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4" name="Прямая со стрелкой 33">
                <a:extLst>
                  <a:ext uri="{FF2B5EF4-FFF2-40B4-BE49-F238E27FC236}">
                    <a16:creationId xmlns:a16="http://schemas.microsoft.com/office/drawing/2014/main" xmlns="" id="{4281F6D4-2B3E-2705-EF4F-CD2878841C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68710" y="4946840"/>
                <a:ext cx="686877" cy="0"/>
              </a:xfrm>
              <a:prstGeom prst="straightConnector1">
                <a:avLst/>
              </a:prstGeom>
              <a:ln w="12700">
                <a:solidFill>
                  <a:srgbClr val="D4572D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41EE733E-0972-FB36-EAB2-D5F2BAA9AB0F}"/>
              </a:ext>
            </a:extLst>
          </p:cNvPr>
          <p:cNvSpPr/>
          <p:nvPr/>
        </p:nvSpPr>
        <p:spPr>
          <a:xfrm>
            <a:off x="473310" y="913025"/>
            <a:ext cx="11141470" cy="12875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1">
              <a:spcAft>
                <a:spcPts val="1400"/>
              </a:spcAft>
              <a:buClr>
                <a:srgbClr val="B75D93"/>
              </a:buClr>
              <a:buSzPct val="100000"/>
            </a:pPr>
            <a:r>
              <a:rPr lang="ru-RU" altLang="ru-RU" sz="2200" dirty="0">
                <a:solidFill>
                  <a:srgbClr val="D4572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ru-RU" altLang="ru-RU" sz="2200" dirty="0">
                <a:solidFill>
                  <a:srgbClr val="D4572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endParaRPr lang="ru-RU" altLang="ru-RU" sz="2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lvl="1">
              <a:spcAft>
                <a:spcPts val="1400"/>
              </a:spcAft>
              <a:buClr>
                <a:srgbClr val="B75D93"/>
              </a:buClr>
              <a:buSzPct val="100000"/>
            </a:pPr>
            <a:endParaRPr lang="ru-RU" altLang="ru-RU" sz="2200" dirty="0">
              <a:solidFill>
                <a:srgbClr val="D4572D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E0802375-9894-F3B0-78B2-674E43845E9C}"/>
              </a:ext>
            </a:extLst>
          </p:cNvPr>
          <p:cNvSpPr/>
          <p:nvPr/>
        </p:nvSpPr>
        <p:spPr>
          <a:xfrm>
            <a:off x="1600199" y="5356678"/>
            <a:ext cx="1016927" cy="315785"/>
          </a:xfrm>
          <a:prstGeom prst="roundRect">
            <a:avLst/>
          </a:prstGeom>
          <a:noFill/>
          <a:ln w="12700">
            <a:solidFill>
              <a:srgbClr val="D45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63845BBD-2A3C-D530-C490-F861289F52DE}"/>
              </a:ext>
            </a:extLst>
          </p:cNvPr>
          <p:cNvCxnSpPr>
            <a:cxnSpLocks/>
          </p:cNvCxnSpPr>
          <p:nvPr/>
        </p:nvCxnSpPr>
        <p:spPr>
          <a:xfrm>
            <a:off x="2617128" y="5518383"/>
            <a:ext cx="761072" cy="0"/>
          </a:xfrm>
          <a:prstGeom prst="straightConnector1">
            <a:avLst/>
          </a:prstGeom>
          <a:ln w="12700">
            <a:solidFill>
              <a:srgbClr val="D4572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4F47CE02-771F-4EEE-7EEA-30DC83BEE81D}"/>
              </a:ext>
            </a:extLst>
          </p:cNvPr>
          <p:cNvCxnSpPr>
            <a:cxnSpLocks/>
          </p:cNvCxnSpPr>
          <p:nvPr/>
        </p:nvCxnSpPr>
        <p:spPr>
          <a:xfrm flipH="1">
            <a:off x="6654800" y="620688"/>
            <a:ext cx="5537200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164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0132634-BF71-E89F-9A1F-43C7480095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22126" t="28711" r="14744" b="287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6E8D53-52D0-89B8-B1C8-049610A6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9" y="1988838"/>
            <a:ext cx="10657184" cy="2880323"/>
          </a:xfrm>
        </p:spPr>
        <p:txBody>
          <a:bodyPr/>
          <a:lstStyle/>
          <a:p>
            <a:r>
              <a:rPr lang="ru-RU" sz="5400" dirty="0"/>
              <a:t>Безопасность </a:t>
            </a:r>
            <a:r>
              <a:rPr lang="en-US" altLang="ru-RU" sz="5400" dirty="0"/>
              <a:t>–</a:t>
            </a:r>
            <a:r>
              <a:rPr lang="ru-RU" altLang="ru-RU" sz="5400" dirty="0"/>
              <a:t> </a:t>
            </a:r>
            <a:r>
              <a:rPr lang="ru-RU" sz="5400" dirty="0"/>
              <a:t>основной приоритет </a:t>
            </a:r>
          </a:p>
        </p:txBody>
      </p:sp>
    </p:spTree>
    <p:extLst>
      <p:ext uri="{BB962C8B-B14F-4D97-AF65-F5344CB8AC3E}">
        <p14:creationId xmlns:p14="http://schemas.microsoft.com/office/powerpoint/2010/main" val="976064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716E5907-48D7-459A-7529-CBC07417E3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936102" y="0"/>
            <a:ext cx="9768408" cy="685800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C6F17045-0775-CA82-8E70-941781A5264C}"/>
              </a:ext>
            </a:extLst>
          </p:cNvPr>
          <p:cNvGrpSpPr/>
          <p:nvPr/>
        </p:nvGrpSpPr>
        <p:grpSpPr>
          <a:xfrm>
            <a:off x="3081802" y="1226903"/>
            <a:ext cx="6028396" cy="6889355"/>
            <a:chOff x="3125660" y="2112686"/>
            <a:chExt cx="6028396" cy="6889355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4D028008-89CB-9E21-9181-00C736DE0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3125660" y="2896518"/>
              <a:ext cx="3333750" cy="6105523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D103EDB4-45AD-19CC-B351-119FFF7CC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820306" y="2112686"/>
              <a:ext cx="3333750" cy="6105523"/>
            </a:xfrm>
            <a:prstGeom prst="rect">
              <a:avLst/>
            </a:prstGeom>
          </p:spPr>
        </p:pic>
      </p:grp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89AC8AC1-C21E-9C71-2706-861C22099D0F}"/>
              </a:ext>
            </a:extLst>
          </p:cNvPr>
          <p:cNvSpPr/>
          <p:nvPr/>
        </p:nvSpPr>
        <p:spPr>
          <a:xfrm>
            <a:off x="2711624" y="-171400"/>
            <a:ext cx="7495572" cy="7495572"/>
          </a:xfrm>
          <a:prstGeom prst="ellipse">
            <a:avLst/>
          </a:prstGeom>
          <a:gradFill flip="none" rotWithShape="1">
            <a:gsLst>
              <a:gs pos="0">
                <a:srgbClr val="401A90"/>
              </a:gs>
              <a:gs pos="60000">
                <a:srgbClr val="6833A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2">
            <a:extLst>
              <a:ext uri="{FF2B5EF4-FFF2-40B4-BE49-F238E27FC236}">
                <a16:creationId xmlns:a16="http://schemas.microsoft.com/office/drawing/2014/main" xmlns="" id="{1328BD33-2FD9-BE70-291A-9850E3EF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1" y="116634"/>
            <a:ext cx="11141471" cy="991809"/>
          </a:xfrm>
        </p:spPr>
        <p:txBody>
          <a:bodyPr/>
          <a:lstStyle/>
          <a:p>
            <a:r>
              <a:rPr lang="ru-RU" dirty="0"/>
              <a:t>КС Крипто Модуль</a:t>
            </a:r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xmlns="" id="{96F81C7C-BB6D-6984-2699-AE92B191439A}"/>
              </a:ext>
            </a:extLst>
          </p:cNvPr>
          <p:cNvCxnSpPr>
            <a:cxnSpLocks/>
          </p:cNvCxnSpPr>
          <p:nvPr/>
        </p:nvCxnSpPr>
        <p:spPr>
          <a:xfrm flipH="1">
            <a:off x="4572000" y="620688"/>
            <a:ext cx="7620000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5DFAD22-181B-83DF-C99A-74CC8E5AB9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2908" y="908720"/>
            <a:ext cx="5753900" cy="5949279"/>
          </a:xfrm>
          <a:prstGeom prst="rect">
            <a:avLst/>
          </a:prstGeom>
        </p:spPr>
      </p:pic>
      <p:sp>
        <p:nvSpPr>
          <p:cNvPr id="16" name="Объект 3">
            <a:extLst>
              <a:ext uri="{FF2B5EF4-FFF2-40B4-BE49-F238E27FC236}">
                <a16:creationId xmlns:a16="http://schemas.microsoft.com/office/drawing/2014/main" xmlns="" id="{CD3676DD-1FB8-1F22-7637-F8C613F043EA}"/>
              </a:ext>
            </a:extLst>
          </p:cNvPr>
          <p:cNvSpPr txBox="1">
            <a:spLocks/>
          </p:cNvSpPr>
          <p:nvPr/>
        </p:nvSpPr>
        <p:spPr>
          <a:xfrm>
            <a:off x="473311" y="3442072"/>
            <a:ext cx="3102409" cy="116680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500"/>
              </a:spcAft>
              <a:buNone/>
            </a:pPr>
            <a:r>
              <a:rPr lang="ru-RU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Модуль обеспечивает работу с электронной подписью</a:t>
            </a:r>
          </a:p>
        </p:txBody>
      </p:sp>
      <p:grpSp>
        <p:nvGrpSpPr>
          <p:cNvPr id="527" name="Группа 526">
            <a:extLst>
              <a:ext uri="{FF2B5EF4-FFF2-40B4-BE49-F238E27FC236}">
                <a16:creationId xmlns:a16="http://schemas.microsoft.com/office/drawing/2014/main" xmlns="" id="{8594BD23-DCAA-B146-36CB-4841F959B4A0}"/>
              </a:ext>
            </a:extLst>
          </p:cNvPr>
          <p:cNvGrpSpPr/>
          <p:nvPr/>
        </p:nvGrpSpPr>
        <p:grpSpPr>
          <a:xfrm>
            <a:off x="9765936" y="2633096"/>
            <a:ext cx="1683571" cy="2425967"/>
            <a:chOff x="9765936" y="2299177"/>
            <a:chExt cx="1683571" cy="2425967"/>
          </a:xfrm>
        </p:grpSpPr>
        <p:pic>
          <p:nvPicPr>
            <p:cNvPr id="524" name="Рисунок 523">
              <a:extLst>
                <a:ext uri="{FF2B5EF4-FFF2-40B4-BE49-F238E27FC236}">
                  <a16:creationId xmlns:a16="http://schemas.microsoft.com/office/drawing/2014/main" xmlns="" id="{A8F1F8F5-021A-08D0-78EE-E8C629FED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65937" y="3041574"/>
              <a:ext cx="1683570" cy="1683570"/>
            </a:xfrm>
            <a:prstGeom prst="roundRect">
              <a:avLst>
                <a:gd name="adj" fmla="val 6106"/>
              </a:avLst>
            </a:prstGeom>
          </p:spPr>
        </p:pic>
        <p:pic>
          <p:nvPicPr>
            <p:cNvPr id="526" name="Рисунок 525">
              <a:extLst>
                <a:ext uri="{FF2B5EF4-FFF2-40B4-BE49-F238E27FC236}">
                  <a16:creationId xmlns:a16="http://schemas.microsoft.com/office/drawing/2014/main" xmlns="" id="{41D04336-727C-C1AB-8AB4-5392FAE3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765936" y="2299177"/>
              <a:ext cx="1683570" cy="5954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6682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B63B4739-C87E-9981-B671-A5A7A0218B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49" r="-1"/>
          <a:stretch/>
        </p:blipFill>
        <p:spPr>
          <a:xfrm>
            <a:off x="3647729" y="604562"/>
            <a:ext cx="8541946" cy="6253436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B64EE097-8F34-D362-AC2F-FCB3CE0C0101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716E5907-48D7-459A-7529-CBC07417E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936102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xmlns="" id="{1328BD33-2FD9-BE70-291A-9850E3EF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1" y="116634"/>
            <a:ext cx="11141471" cy="991809"/>
          </a:xfrm>
        </p:spPr>
        <p:txBody>
          <a:bodyPr/>
          <a:lstStyle/>
          <a:p>
            <a:r>
              <a:rPr lang="ru-RU" dirty="0"/>
              <a:t>Дополнительные возможности</a:t>
            </a:r>
          </a:p>
        </p:txBody>
      </p: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xmlns="" id="{DF5466DC-74E7-673B-42B2-6F641DBDCDE7}"/>
              </a:ext>
            </a:extLst>
          </p:cNvPr>
          <p:cNvGrpSpPr/>
          <p:nvPr/>
        </p:nvGrpSpPr>
        <p:grpSpPr>
          <a:xfrm>
            <a:off x="1351979" y="909008"/>
            <a:ext cx="3157590" cy="5644543"/>
            <a:chOff x="1204203" y="737208"/>
            <a:chExt cx="3157590" cy="5644543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xmlns="" id="{C38B2BBA-B228-8D28-30D4-BF52E1A47B19}"/>
                </a:ext>
              </a:extLst>
            </p:cNvPr>
            <p:cNvSpPr/>
            <p:nvPr/>
          </p:nvSpPr>
          <p:spPr>
            <a:xfrm>
              <a:off x="1316719" y="987973"/>
              <a:ext cx="2960006" cy="5393778"/>
            </a:xfrm>
            <a:prstGeom prst="roundRect">
              <a:avLst>
                <a:gd name="adj" fmla="val 13180"/>
              </a:avLst>
            </a:prstGeom>
            <a:solidFill>
              <a:schemeClr val="tx1">
                <a:alpha val="2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xmlns="" id="{A5CDE3FA-2B08-0240-C4A6-13BBBEDF891D}"/>
                </a:ext>
              </a:extLst>
            </p:cNvPr>
            <p:cNvGrpSpPr/>
            <p:nvPr/>
          </p:nvGrpSpPr>
          <p:grpSpPr>
            <a:xfrm>
              <a:off x="1204203" y="737208"/>
              <a:ext cx="3157590" cy="5213545"/>
              <a:chOff x="4505056" y="1581472"/>
              <a:chExt cx="3181890" cy="5253668"/>
            </a:xfrm>
          </p:grpSpPr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xmlns="" id="{363BD413-9F28-C861-EFA7-824C599CF4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4220" t="7435" r="24220" b="7435"/>
              <a:stretch/>
            </p:blipFill>
            <p:spPr>
              <a:xfrm>
                <a:off x="4505056" y="1581472"/>
                <a:ext cx="3181890" cy="5253668"/>
              </a:xfrm>
              <a:prstGeom prst="rect">
                <a:avLst/>
              </a:prstGeom>
            </p:spPr>
          </p:pic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xmlns="" id="{C0254883-00D7-954B-1AB7-D8A3C28687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25" b="25"/>
              <a:stretch/>
            </p:blipFill>
            <p:spPr>
              <a:xfrm>
                <a:off x="5136169" y="2131130"/>
                <a:ext cx="1919660" cy="4154628"/>
              </a:xfrm>
              <a:prstGeom prst="roundRect">
                <a:avLst>
                  <a:gd name="adj" fmla="val 14261"/>
                </a:avLst>
              </a:prstGeom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xmlns="" id="{A86E14DD-6406-D92D-419D-8F511E1EA9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45285" t="17341" r="45082" b="79841"/>
              <a:stretch>
                <a:fillRect/>
              </a:stretch>
            </p:blipFill>
            <p:spPr>
              <a:xfrm>
                <a:off x="5807576" y="2192778"/>
                <a:ext cx="594462" cy="173936"/>
              </a:xfrm>
              <a:custGeom>
                <a:avLst/>
                <a:gdLst>
                  <a:gd name="connsiteX0" fmla="*/ 94060 w 642938"/>
                  <a:gd name="connsiteY0" fmla="*/ 0 h 188120"/>
                  <a:gd name="connsiteX1" fmla="*/ 548878 w 642938"/>
                  <a:gd name="connsiteY1" fmla="*/ 0 h 188120"/>
                  <a:gd name="connsiteX2" fmla="*/ 642938 w 642938"/>
                  <a:gd name="connsiteY2" fmla="*/ 94060 h 188120"/>
                  <a:gd name="connsiteX3" fmla="*/ 548878 w 642938"/>
                  <a:gd name="connsiteY3" fmla="*/ 188120 h 188120"/>
                  <a:gd name="connsiteX4" fmla="*/ 94060 w 642938"/>
                  <a:gd name="connsiteY4" fmla="*/ 188120 h 188120"/>
                  <a:gd name="connsiteX5" fmla="*/ 0 w 642938"/>
                  <a:gd name="connsiteY5" fmla="*/ 94060 h 188120"/>
                  <a:gd name="connsiteX6" fmla="*/ 94060 w 642938"/>
                  <a:gd name="connsiteY6" fmla="*/ 0 h 18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2938" h="188120">
                    <a:moveTo>
                      <a:pt x="94060" y="0"/>
                    </a:moveTo>
                    <a:lnTo>
                      <a:pt x="548878" y="0"/>
                    </a:lnTo>
                    <a:cubicBezTo>
                      <a:pt x="600826" y="0"/>
                      <a:pt x="642938" y="42112"/>
                      <a:pt x="642938" y="94060"/>
                    </a:cubicBezTo>
                    <a:cubicBezTo>
                      <a:pt x="642938" y="146008"/>
                      <a:pt x="600826" y="188120"/>
                      <a:pt x="548878" y="188120"/>
                    </a:cubicBezTo>
                    <a:lnTo>
                      <a:pt x="94060" y="188120"/>
                    </a:lnTo>
                    <a:cubicBezTo>
                      <a:pt x="42112" y="188120"/>
                      <a:pt x="0" y="146008"/>
                      <a:pt x="0" y="94060"/>
                    </a:cubicBezTo>
                    <a:cubicBezTo>
                      <a:pt x="0" y="42112"/>
                      <a:pt x="42112" y="0"/>
                      <a:pt x="94060" y="0"/>
                    </a:cubicBezTo>
                    <a:close/>
                  </a:path>
                </a:pathLst>
              </a:cu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63BAAB8-A962-3D31-8616-2C5F18DA3FEF}"/>
                </a:ext>
              </a:extLst>
            </p:cNvPr>
            <p:cNvSpPr txBox="1"/>
            <p:nvPr/>
          </p:nvSpPr>
          <p:spPr>
            <a:xfrm>
              <a:off x="1392474" y="5559515"/>
              <a:ext cx="27985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Сохранение всей истории обработки документа</a:t>
              </a: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xmlns="" id="{BB29F82C-F4AE-E905-9925-A7263EF034E7}"/>
              </a:ext>
            </a:extLst>
          </p:cNvPr>
          <p:cNvGrpSpPr/>
          <p:nvPr/>
        </p:nvGrpSpPr>
        <p:grpSpPr>
          <a:xfrm>
            <a:off x="5410483" y="909008"/>
            <a:ext cx="5465987" cy="5644543"/>
            <a:chOff x="5040289" y="737208"/>
            <a:chExt cx="5465987" cy="5644543"/>
          </a:xfrm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xmlns="" id="{2A1E090C-A21F-202A-D50E-861B44A7D2E0}"/>
                </a:ext>
              </a:extLst>
            </p:cNvPr>
            <p:cNvSpPr/>
            <p:nvPr/>
          </p:nvSpPr>
          <p:spPr>
            <a:xfrm>
              <a:off x="5156954" y="987973"/>
              <a:ext cx="5204550" cy="5393778"/>
            </a:xfrm>
            <a:prstGeom prst="roundRect">
              <a:avLst>
                <a:gd name="adj" fmla="val 7590"/>
              </a:avLst>
            </a:prstGeom>
            <a:solidFill>
              <a:schemeClr val="tx1">
                <a:alpha val="2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02" name="Группа 101">
              <a:extLst>
                <a:ext uri="{FF2B5EF4-FFF2-40B4-BE49-F238E27FC236}">
                  <a16:creationId xmlns:a16="http://schemas.microsoft.com/office/drawing/2014/main" xmlns="" id="{8FF11F1B-2A0F-AA8E-CA2C-9C54C3C1E1B8}"/>
                </a:ext>
              </a:extLst>
            </p:cNvPr>
            <p:cNvGrpSpPr/>
            <p:nvPr/>
          </p:nvGrpSpPr>
          <p:grpSpPr>
            <a:xfrm>
              <a:off x="5040289" y="737208"/>
              <a:ext cx="5465987" cy="5213545"/>
              <a:chOff x="5040289" y="737208"/>
              <a:chExt cx="5465987" cy="5213545"/>
            </a:xfrm>
          </p:grpSpPr>
          <p:grpSp>
            <p:nvGrpSpPr>
              <p:cNvPr id="90" name="Группа 89">
                <a:extLst>
                  <a:ext uri="{FF2B5EF4-FFF2-40B4-BE49-F238E27FC236}">
                    <a16:creationId xmlns:a16="http://schemas.microsoft.com/office/drawing/2014/main" xmlns="" id="{EB9E5C2F-8A35-63C9-1EED-4FFB3567849E}"/>
                  </a:ext>
                </a:extLst>
              </p:cNvPr>
              <p:cNvGrpSpPr/>
              <p:nvPr/>
            </p:nvGrpSpPr>
            <p:grpSpPr>
              <a:xfrm>
                <a:off x="5040289" y="737208"/>
                <a:ext cx="3157590" cy="5213545"/>
                <a:chOff x="4505056" y="1581472"/>
                <a:chExt cx="3181890" cy="5253668"/>
              </a:xfrm>
            </p:grpSpPr>
            <p:pic>
              <p:nvPicPr>
                <p:cNvPr id="92" name="Рисунок 91">
                  <a:extLst>
                    <a:ext uri="{FF2B5EF4-FFF2-40B4-BE49-F238E27FC236}">
                      <a16:creationId xmlns:a16="http://schemas.microsoft.com/office/drawing/2014/main" xmlns="" id="{E1944AAA-71C7-051E-8900-E29FFDF6B1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24220" t="7435" r="24220" b="7435"/>
                <a:stretch/>
              </p:blipFill>
              <p:spPr>
                <a:xfrm>
                  <a:off x="4505056" y="1581472"/>
                  <a:ext cx="3181890" cy="5253668"/>
                </a:xfrm>
                <a:prstGeom prst="rect">
                  <a:avLst/>
                </a:prstGeom>
              </p:spPr>
            </p:pic>
            <p:pic>
              <p:nvPicPr>
                <p:cNvPr id="93" name="Рисунок 92">
                  <a:extLst>
                    <a:ext uri="{FF2B5EF4-FFF2-40B4-BE49-F238E27FC236}">
                      <a16:creationId xmlns:a16="http://schemas.microsoft.com/office/drawing/2014/main" xmlns="" id="{1A62BF0A-78F7-6292-CE22-1E0F662762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 t="25" b="25"/>
                <a:stretch/>
              </p:blipFill>
              <p:spPr>
                <a:xfrm>
                  <a:off x="5136169" y="2131130"/>
                  <a:ext cx="1919660" cy="4154628"/>
                </a:xfrm>
                <a:prstGeom prst="roundRect">
                  <a:avLst>
                    <a:gd name="adj" fmla="val 14261"/>
                  </a:avLst>
                </a:prstGeom>
              </p:spPr>
            </p:pic>
            <p:pic>
              <p:nvPicPr>
                <p:cNvPr id="94" name="Рисунок 93">
                  <a:extLst>
                    <a:ext uri="{FF2B5EF4-FFF2-40B4-BE49-F238E27FC236}">
                      <a16:creationId xmlns:a16="http://schemas.microsoft.com/office/drawing/2014/main" xmlns="" id="{6B06C049-8475-E303-84DD-831DAAAEBC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 l="45285" t="17341" r="45082" b="79841"/>
                <a:stretch>
                  <a:fillRect/>
                </a:stretch>
              </p:blipFill>
              <p:spPr>
                <a:xfrm>
                  <a:off x="5807576" y="2192778"/>
                  <a:ext cx="594462" cy="173936"/>
                </a:xfrm>
                <a:custGeom>
                  <a:avLst/>
                  <a:gdLst>
                    <a:gd name="connsiteX0" fmla="*/ 94060 w 642938"/>
                    <a:gd name="connsiteY0" fmla="*/ 0 h 188120"/>
                    <a:gd name="connsiteX1" fmla="*/ 548878 w 642938"/>
                    <a:gd name="connsiteY1" fmla="*/ 0 h 188120"/>
                    <a:gd name="connsiteX2" fmla="*/ 642938 w 642938"/>
                    <a:gd name="connsiteY2" fmla="*/ 94060 h 188120"/>
                    <a:gd name="connsiteX3" fmla="*/ 548878 w 642938"/>
                    <a:gd name="connsiteY3" fmla="*/ 188120 h 188120"/>
                    <a:gd name="connsiteX4" fmla="*/ 94060 w 642938"/>
                    <a:gd name="connsiteY4" fmla="*/ 188120 h 188120"/>
                    <a:gd name="connsiteX5" fmla="*/ 0 w 642938"/>
                    <a:gd name="connsiteY5" fmla="*/ 94060 h 188120"/>
                    <a:gd name="connsiteX6" fmla="*/ 94060 w 642938"/>
                    <a:gd name="connsiteY6" fmla="*/ 0 h 188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2938" h="188120">
                      <a:moveTo>
                        <a:pt x="94060" y="0"/>
                      </a:moveTo>
                      <a:lnTo>
                        <a:pt x="548878" y="0"/>
                      </a:lnTo>
                      <a:cubicBezTo>
                        <a:pt x="600826" y="0"/>
                        <a:pt x="642938" y="42112"/>
                        <a:pt x="642938" y="94060"/>
                      </a:cubicBezTo>
                      <a:cubicBezTo>
                        <a:pt x="642938" y="146008"/>
                        <a:pt x="600826" y="188120"/>
                        <a:pt x="548878" y="188120"/>
                      </a:cubicBezTo>
                      <a:lnTo>
                        <a:pt x="94060" y="188120"/>
                      </a:lnTo>
                      <a:cubicBezTo>
                        <a:pt x="42112" y="188120"/>
                        <a:pt x="0" y="146008"/>
                        <a:pt x="0" y="94060"/>
                      </a:cubicBezTo>
                      <a:cubicBezTo>
                        <a:pt x="0" y="42112"/>
                        <a:pt x="42112" y="0"/>
                        <a:pt x="94060" y="0"/>
                      </a:cubicBezTo>
                      <a:close/>
                    </a:path>
                  </a:pathLst>
                </a:custGeom>
              </p:spPr>
            </p:pic>
          </p:grpSp>
          <p:grpSp>
            <p:nvGrpSpPr>
              <p:cNvPr id="97" name="Группа 96">
                <a:extLst>
                  <a:ext uri="{FF2B5EF4-FFF2-40B4-BE49-F238E27FC236}">
                    <a16:creationId xmlns:a16="http://schemas.microsoft.com/office/drawing/2014/main" xmlns="" id="{22EA3A09-11A7-19A2-065B-751B366A75F4}"/>
                  </a:ext>
                </a:extLst>
              </p:cNvPr>
              <p:cNvGrpSpPr/>
              <p:nvPr/>
            </p:nvGrpSpPr>
            <p:grpSpPr>
              <a:xfrm>
                <a:off x="7348686" y="737208"/>
                <a:ext cx="3157590" cy="5213545"/>
                <a:chOff x="4505056" y="1581472"/>
                <a:chExt cx="3181890" cy="5253668"/>
              </a:xfrm>
            </p:grpSpPr>
            <p:pic>
              <p:nvPicPr>
                <p:cNvPr id="99" name="Рисунок 98">
                  <a:extLst>
                    <a:ext uri="{FF2B5EF4-FFF2-40B4-BE49-F238E27FC236}">
                      <a16:creationId xmlns:a16="http://schemas.microsoft.com/office/drawing/2014/main" xmlns="" id="{F489F396-3A61-07F6-296F-C88227E24D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24220" t="7435" r="24220" b="7435"/>
                <a:stretch/>
              </p:blipFill>
              <p:spPr>
                <a:xfrm>
                  <a:off x="4505056" y="1581472"/>
                  <a:ext cx="3181890" cy="5253668"/>
                </a:xfrm>
                <a:prstGeom prst="rect">
                  <a:avLst/>
                </a:prstGeom>
              </p:spPr>
            </p:pic>
            <p:pic>
              <p:nvPicPr>
                <p:cNvPr id="100" name="Рисунок 99">
                  <a:extLst>
                    <a:ext uri="{FF2B5EF4-FFF2-40B4-BE49-F238E27FC236}">
                      <a16:creationId xmlns:a16="http://schemas.microsoft.com/office/drawing/2014/main" xmlns="" id="{C0ABBB86-07E3-7B80-C15A-E484DF56FC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rcRect t="25" b="25"/>
                <a:stretch/>
              </p:blipFill>
              <p:spPr>
                <a:xfrm>
                  <a:off x="5136169" y="2131130"/>
                  <a:ext cx="1919660" cy="4154628"/>
                </a:xfrm>
                <a:prstGeom prst="roundRect">
                  <a:avLst>
                    <a:gd name="adj" fmla="val 14261"/>
                  </a:avLst>
                </a:prstGeom>
              </p:spPr>
            </p:pic>
            <p:pic>
              <p:nvPicPr>
                <p:cNvPr id="101" name="Рисунок 100">
                  <a:extLst>
                    <a:ext uri="{FF2B5EF4-FFF2-40B4-BE49-F238E27FC236}">
                      <a16:creationId xmlns:a16="http://schemas.microsoft.com/office/drawing/2014/main" xmlns="" id="{DA9D84F0-5A59-C305-AC75-ABC0F47D8A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 l="45285" t="17341" r="45082" b="79841"/>
                <a:stretch>
                  <a:fillRect/>
                </a:stretch>
              </p:blipFill>
              <p:spPr>
                <a:xfrm>
                  <a:off x="5807576" y="2192778"/>
                  <a:ext cx="594462" cy="173936"/>
                </a:xfrm>
                <a:custGeom>
                  <a:avLst/>
                  <a:gdLst>
                    <a:gd name="connsiteX0" fmla="*/ 94060 w 642938"/>
                    <a:gd name="connsiteY0" fmla="*/ 0 h 188120"/>
                    <a:gd name="connsiteX1" fmla="*/ 548878 w 642938"/>
                    <a:gd name="connsiteY1" fmla="*/ 0 h 188120"/>
                    <a:gd name="connsiteX2" fmla="*/ 642938 w 642938"/>
                    <a:gd name="connsiteY2" fmla="*/ 94060 h 188120"/>
                    <a:gd name="connsiteX3" fmla="*/ 548878 w 642938"/>
                    <a:gd name="connsiteY3" fmla="*/ 188120 h 188120"/>
                    <a:gd name="connsiteX4" fmla="*/ 94060 w 642938"/>
                    <a:gd name="connsiteY4" fmla="*/ 188120 h 188120"/>
                    <a:gd name="connsiteX5" fmla="*/ 0 w 642938"/>
                    <a:gd name="connsiteY5" fmla="*/ 94060 h 188120"/>
                    <a:gd name="connsiteX6" fmla="*/ 94060 w 642938"/>
                    <a:gd name="connsiteY6" fmla="*/ 0 h 188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2938" h="188120">
                      <a:moveTo>
                        <a:pt x="94060" y="0"/>
                      </a:moveTo>
                      <a:lnTo>
                        <a:pt x="548878" y="0"/>
                      </a:lnTo>
                      <a:cubicBezTo>
                        <a:pt x="600826" y="0"/>
                        <a:pt x="642938" y="42112"/>
                        <a:pt x="642938" y="94060"/>
                      </a:cubicBezTo>
                      <a:cubicBezTo>
                        <a:pt x="642938" y="146008"/>
                        <a:pt x="600826" y="188120"/>
                        <a:pt x="548878" y="188120"/>
                      </a:cubicBezTo>
                      <a:lnTo>
                        <a:pt x="94060" y="188120"/>
                      </a:lnTo>
                      <a:cubicBezTo>
                        <a:pt x="42112" y="188120"/>
                        <a:pt x="0" y="146008"/>
                        <a:pt x="0" y="94060"/>
                      </a:cubicBezTo>
                      <a:cubicBezTo>
                        <a:pt x="0" y="42112"/>
                        <a:pt x="42112" y="0"/>
                        <a:pt x="94060" y="0"/>
                      </a:cubicBezTo>
                      <a:close/>
                    </a:path>
                  </a:pathLst>
                </a:custGeom>
              </p:spPr>
            </p:pic>
          </p:grp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6016FC44-905B-672E-D965-154097B84A8A}"/>
                </a:ext>
              </a:extLst>
            </p:cNvPr>
            <p:cNvSpPr txBox="1"/>
            <p:nvPr/>
          </p:nvSpPr>
          <p:spPr>
            <a:xfrm>
              <a:off x="5701796" y="5559515"/>
              <a:ext cx="41148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Добавление необходимого документа в список избранного</a:t>
              </a:r>
            </a:p>
          </p:txBody>
        </p:sp>
        <p:grpSp>
          <p:nvGrpSpPr>
            <p:cNvPr id="107" name="Группа 106">
              <a:extLst>
                <a:ext uri="{FF2B5EF4-FFF2-40B4-BE49-F238E27FC236}">
                  <a16:creationId xmlns:a16="http://schemas.microsoft.com/office/drawing/2014/main" xmlns="" id="{C545A39A-CD43-F3A4-B7C8-9490706E37DD}"/>
                </a:ext>
              </a:extLst>
            </p:cNvPr>
            <p:cNvGrpSpPr/>
            <p:nvPr/>
          </p:nvGrpSpPr>
          <p:grpSpPr>
            <a:xfrm>
              <a:off x="7150644" y="2912019"/>
              <a:ext cx="329656" cy="329656"/>
              <a:chOff x="7120481" y="2881856"/>
              <a:chExt cx="389982" cy="389982"/>
            </a:xfrm>
          </p:grpSpPr>
          <p:sp>
            <p:nvSpPr>
              <p:cNvPr id="105" name="Овал 104">
                <a:extLst>
                  <a:ext uri="{FF2B5EF4-FFF2-40B4-BE49-F238E27FC236}">
                    <a16:creationId xmlns:a16="http://schemas.microsoft.com/office/drawing/2014/main" xmlns="" id="{AD9902F5-7CB7-445E-B911-54E85370BA41}"/>
                  </a:ext>
                </a:extLst>
              </p:cNvPr>
              <p:cNvSpPr/>
              <p:nvPr/>
            </p:nvSpPr>
            <p:spPr>
              <a:xfrm>
                <a:off x="7175475" y="2936850"/>
                <a:ext cx="279994" cy="279994"/>
              </a:xfrm>
              <a:prstGeom prst="ellipse">
                <a:avLst/>
              </a:prstGeom>
              <a:noFill/>
              <a:ln w="12700">
                <a:solidFill>
                  <a:srgbClr val="D457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6" name="Овал 105">
                <a:extLst>
                  <a:ext uri="{FF2B5EF4-FFF2-40B4-BE49-F238E27FC236}">
                    <a16:creationId xmlns:a16="http://schemas.microsoft.com/office/drawing/2014/main" xmlns="" id="{38697CB8-925C-704C-EE76-E6F33469284A}"/>
                  </a:ext>
                </a:extLst>
              </p:cNvPr>
              <p:cNvSpPr/>
              <p:nvPr/>
            </p:nvSpPr>
            <p:spPr>
              <a:xfrm>
                <a:off x="7120481" y="2881856"/>
                <a:ext cx="389982" cy="389982"/>
              </a:xfrm>
              <a:prstGeom prst="ellipse">
                <a:avLst/>
              </a:prstGeom>
              <a:noFill/>
              <a:ln w="12700">
                <a:solidFill>
                  <a:srgbClr val="D4572D">
                    <a:alpha val="23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08" name="Группа 107">
              <a:extLst>
                <a:ext uri="{FF2B5EF4-FFF2-40B4-BE49-F238E27FC236}">
                  <a16:creationId xmlns:a16="http://schemas.microsoft.com/office/drawing/2014/main" xmlns="" id="{9CC6E27E-9C9F-5056-6D57-4DF5788BAFB3}"/>
                </a:ext>
              </a:extLst>
            </p:cNvPr>
            <p:cNvGrpSpPr/>
            <p:nvPr/>
          </p:nvGrpSpPr>
          <p:grpSpPr>
            <a:xfrm>
              <a:off x="9120336" y="4921501"/>
              <a:ext cx="329656" cy="329656"/>
              <a:chOff x="7120481" y="2881856"/>
              <a:chExt cx="389982" cy="389982"/>
            </a:xfrm>
          </p:grpSpPr>
          <p:sp>
            <p:nvSpPr>
              <p:cNvPr id="109" name="Овал 108">
                <a:extLst>
                  <a:ext uri="{FF2B5EF4-FFF2-40B4-BE49-F238E27FC236}">
                    <a16:creationId xmlns:a16="http://schemas.microsoft.com/office/drawing/2014/main" xmlns="" id="{032BA6C9-40CE-32B8-392B-D7D5643C4C47}"/>
                  </a:ext>
                </a:extLst>
              </p:cNvPr>
              <p:cNvSpPr/>
              <p:nvPr/>
            </p:nvSpPr>
            <p:spPr>
              <a:xfrm>
                <a:off x="7175475" y="2936850"/>
                <a:ext cx="279994" cy="279994"/>
              </a:xfrm>
              <a:prstGeom prst="ellipse">
                <a:avLst/>
              </a:prstGeom>
              <a:noFill/>
              <a:ln w="12700">
                <a:solidFill>
                  <a:srgbClr val="D457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0" name="Овал 109">
                <a:extLst>
                  <a:ext uri="{FF2B5EF4-FFF2-40B4-BE49-F238E27FC236}">
                    <a16:creationId xmlns:a16="http://schemas.microsoft.com/office/drawing/2014/main" xmlns="" id="{8A644FBF-2898-02E4-918E-22C2326120D6}"/>
                  </a:ext>
                </a:extLst>
              </p:cNvPr>
              <p:cNvSpPr/>
              <p:nvPr/>
            </p:nvSpPr>
            <p:spPr>
              <a:xfrm>
                <a:off x="7120481" y="2881856"/>
                <a:ext cx="389982" cy="389982"/>
              </a:xfrm>
              <a:prstGeom prst="ellipse">
                <a:avLst/>
              </a:prstGeom>
              <a:noFill/>
              <a:ln w="12700">
                <a:solidFill>
                  <a:srgbClr val="D4572D">
                    <a:alpha val="23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xmlns="" id="{96F81C7C-BB6D-6984-2699-AE92B191439A}"/>
              </a:ext>
            </a:extLst>
          </p:cNvPr>
          <p:cNvCxnSpPr>
            <a:cxnSpLocks/>
          </p:cNvCxnSpPr>
          <p:nvPr/>
        </p:nvCxnSpPr>
        <p:spPr>
          <a:xfrm flipH="1">
            <a:off x="7041931" y="620688"/>
            <a:ext cx="5150069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646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Улицы Москвы в 2023 году 💥: красивые, знаменитые, интересные — Tripster.ru">
            <a:extLst>
              <a:ext uri="{FF2B5EF4-FFF2-40B4-BE49-F238E27FC236}">
                <a16:creationId xmlns:a16="http://schemas.microsoft.com/office/drawing/2014/main" xmlns="" id="{2343B506-26F6-823C-F274-74C67D5B9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7" r="16140"/>
          <a:stretch/>
        </p:blipFill>
        <p:spPr bwMode="auto">
          <a:xfrm>
            <a:off x="2855640" y="0"/>
            <a:ext cx="93363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0D2245CA-F5BF-1585-492C-778993B979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" r="15765"/>
          <a:stretch/>
        </p:blipFill>
        <p:spPr>
          <a:xfrm>
            <a:off x="963372" y="0"/>
            <a:ext cx="10450361" cy="6858000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3F7B7F14-A2CC-5527-426E-B922B446DFE2}"/>
              </a:ext>
            </a:extLst>
          </p:cNvPr>
          <p:cNvGrpSpPr/>
          <p:nvPr/>
        </p:nvGrpSpPr>
        <p:grpSpPr>
          <a:xfrm>
            <a:off x="191346" y="0"/>
            <a:ext cx="4018135" cy="6858000"/>
            <a:chOff x="993547" y="848846"/>
            <a:chExt cx="3023449" cy="5160308"/>
          </a:xfrm>
        </p:grpSpPr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xmlns="" id="{282459BF-B31F-9CE9-A131-4A8092DB3A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547" y="4359045"/>
              <a:ext cx="967304" cy="1650109"/>
            </a:xfrm>
            <a:prstGeom prst="line">
              <a:avLst/>
            </a:prstGeom>
            <a:ln w="15875">
              <a:solidFill>
                <a:srgbClr val="D4572D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xmlns="" id="{CC271678-BE41-3CD2-9664-720F88C323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8809" y="848846"/>
              <a:ext cx="998187" cy="1702793"/>
            </a:xfrm>
            <a:prstGeom prst="line">
              <a:avLst/>
            </a:prstGeom>
            <a:ln w="15875">
              <a:solidFill>
                <a:srgbClr val="D4572D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Заголовок 2">
            <a:extLst>
              <a:ext uri="{FF2B5EF4-FFF2-40B4-BE49-F238E27FC236}">
                <a16:creationId xmlns:a16="http://schemas.microsoft.com/office/drawing/2014/main" xmlns="" id="{7124281F-115A-04E6-1FA7-812E6DC973B8}"/>
              </a:ext>
            </a:extLst>
          </p:cNvPr>
          <p:cNvSpPr txBox="1">
            <a:spLocks/>
          </p:cNvSpPr>
          <p:nvPr/>
        </p:nvSpPr>
        <p:spPr bwMode="auto">
          <a:xfrm>
            <a:off x="901232" y="2852938"/>
            <a:ext cx="4130573" cy="99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 cap="none" baseline="0">
                <a:solidFill>
                  <a:schemeClr val="bg1"/>
                </a:solidFill>
                <a:latin typeface="Corbel" panose="020B0503020204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Segoe UI" pitchFamily="34" charset="0"/>
                <a:cs typeface="Segoe U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Segoe UI" pitchFamily="34" charset="0"/>
                <a:cs typeface="Segoe U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Segoe UI" pitchFamily="34" charset="0"/>
                <a:cs typeface="Segoe U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Segoe UI" pitchFamily="34" charset="0"/>
                <a:cs typeface="Segoe U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4400" dirty="0">
                <a:latin typeface="Segoe UI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Мобильность сегодня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9EB9127-43B6-F897-3738-493EC78FC01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0000"/>
          </a:blip>
          <a:srcRect l="259" r="259"/>
          <a:stretch/>
        </p:blipFill>
        <p:spPr>
          <a:xfrm rot="20471954">
            <a:off x="6546992" y="484199"/>
            <a:ext cx="1810251" cy="3958679"/>
          </a:xfrm>
          <a:prstGeom prst="roundRect">
            <a:avLst>
              <a:gd name="adj" fmla="val 9707"/>
            </a:avLst>
          </a:prstGeom>
          <a:ln>
            <a:solidFill>
              <a:schemeClr val="bg1">
                <a:lumMod val="85000"/>
              </a:schemeClr>
            </a:solidFill>
          </a:ln>
          <a:effectLst>
            <a:outerShdw blurRad="279400" sx="102000" sy="102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F70F01F-29B9-B531-D275-81C27D4AC3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40000"/>
          </a:blip>
          <a:srcRect l="886" r="100"/>
          <a:stretch/>
        </p:blipFill>
        <p:spPr>
          <a:xfrm rot="20471954">
            <a:off x="8080204" y="358611"/>
            <a:ext cx="1806502" cy="3138116"/>
          </a:xfrm>
          <a:prstGeom prst="roundRect">
            <a:avLst>
              <a:gd name="adj" fmla="val 9707"/>
            </a:avLst>
          </a:prstGeom>
          <a:ln>
            <a:solidFill>
              <a:schemeClr val="bg1">
                <a:lumMod val="85000"/>
              </a:schemeClr>
            </a:solidFill>
          </a:ln>
          <a:effectLst>
            <a:outerShdw blurRad="279400" sx="102000" sy="102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1B46880-8C7C-53ED-8BC9-15C64EFA274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rcRect l="979" r="979"/>
          <a:stretch/>
        </p:blipFill>
        <p:spPr>
          <a:xfrm rot="20471954">
            <a:off x="9723111" y="287836"/>
            <a:ext cx="1810251" cy="3958679"/>
          </a:xfrm>
          <a:prstGeom prst="roundRect">
            <a:avLst>
              <a:gd name="adj" fmla="val 9707"/>
            </a:avLst>
          </a:prstGeom>
          <a:ln>
            <a:solidFill>
              <a:schemeClr val="bg1">
                <a:lumMod val="85000"/>
              </a:schemeClr>
            </a:solidFill>
          </a:ln>
          <a:effectLst>
            <a:outerShdw blurRad="279400" sx="102000" sy="102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1E50545A-27F3-F1EF-0279-960679358A0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</a:blip>
          <a:srcRect l="1722" r="1722"/>
          <a:stretch/>
        </p:blipFill>
        <p:spPr>
          <a:xfrm rot="20471954">
            <a:off x="5507193" y="1464846"/>
            <a:ext cx="1810251" cy="3958679"/>
          </a:xfrm>
          <a:prstGeom prst="roundRect">
            <a:avLst>
              <a:gd name="adj" fmla="val 9707"/>
            </a:avLst>
          </a:prstGeom>
          <a:ln>
            <a:solidFill>
              <a:schemeClr val="bg1">
                <a:lumMod val="85000"/>
              </a:schemeClr>
            </a:solidFill>
          </a:ln>
          <a:effectLst>
            <a:outerShdw blurRad="279400" sx="102000" sy="102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7352D3ED-5A66-B714-D6F6-133BD073D7A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697" t="21384" r="17866" b="8503"/>
          <a:stretch/>
        </p:blipFill>
        <p:spPr>
          <a:xfrm>
            <a:off x="6877049" y="928995"/>
            <a:ext cx="5314951" cy="592900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7634C37-633D-7BBC-2AAF-8D3B499479A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50000"/>
          </a:blip>
          <a:srcRect l="20624" t="6804" r="52033" b="13471"/>
          <a:stretch/>
        </p:blipFill>
        <p:spPr>
          <a:xfrm rot="20471954">
            <a:off x="9434964" y="1834696"/>
            <a:ext cx="1810251" cy="3958679"/>
          </a:xfrm>
          <a:prstGeom prst="roundRect">
            <a:avLst>
              <a:gd name="adj" fmla="val 9707"/>
            </a:avLst>
          </a:prstGeom>
          <a:ln>
            <a:solidFill>
              <a:schemeClr val="bg1">
                <a:lumMod val="85000"/>
              </a:schemeClr>
            </a:solidFill>
          </a:ln>
          <a:effectLst>
            <a:outerShdw blurRad="279400" sx="102000" sy="102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6F82785C-4485-90B1-4248-A56B46C58898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0000"/>
          </a:blip>
          <a:srcRect l="543" r="543"/>
          <a:stretch/>
        </p:blipFill>
        <p:spPr>
          <a:xfrm rot="20471954">
            <a:off x="6895416" y="2597088"/>
            <a:ext cx="1832970" cy="4008362"/>
          </a:xfrm>
          <a:prstGeom prst="roundRect">
            <a:avLst>
              <a:gd name="adj" fmla="val 9707"/>
            </a:avLst>
          </a:prstGeom>
          <a:ln>
            <a:solidFill>
              <a:schemeClr val="bg1">
                <a:lumMod val="85000"/>
              </a:schemeClr>
            </a:solidFill>
          </a:ln>
          <a:effectLst>
            <a:outerShdw blurRad="279400" sx="102000" sy="102000" algn="ctr" rotWithShape="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2461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B64EE097-8F34-D362-AC2F-FCB3CE0C0101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2">
            <a:extLst>
              <a:ext uri="{FF2B5EF4-FFF2-40B4-BE49-F238E27FC236}">
                <a16:creationId xmlns:a16="http://schemas.microsoft.com/office/drawing/2014/main" xmlns="" id="{1328BD33-2FD9-BE70-291A-9850E3EF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124783"/>
            <a:ext cx="11141471" cy="991809"/>
          </a:xfrm>
        </p:spPr>
        <p:txBody>
          <a:bodyPr/>
          <a:lstStyle/>
          <a:p>
            <a:r>
              <a:rPr lang="ru-RU" dirty="0"/>
              <a:t>Уведомления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55EF4091-F818-B4A7-C35A-E693C89528D9}"/>
              </a:ext>
            </a:extLst>
          </p:cNvPr>
          <p:cNvCxnSpPr>
            <a:cxnSpLocks/>
          </p:cNvCxnSpPr>
          <p:nvPr/>
        </p:nvCxnSpPr>
        <p:spPr>
          <a:xfrm flipH="1">
            <a:off x="3530600" y="620688"/>
            <a:ext cx="8661400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F56E997-A657-A3C9-F1FD-2C1E8667D7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808"/>
          <a:stretch/>
        </p:blipFill>
        <p:spPr>
          <a:xfrm>
            <a:off x="767408" y="124783"/>
            <a:ext cx="10225136" cy="673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01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62259094-CC70-6C45-B561-25A286857CF7}"/>
              </a:ext>
            </a:extLst>
          </p:cNvPr>
          <p:cNvSpPr/>
          <p:nvPr/>
        </p:nvSpPr>
        <p:spPr>
          <a:xfrm>
            <a:off x="4756641" y="103956"/>
            <a:ext cx="2678718" cy="721544"/>
          </a:xfrm>
          <a:prstGeom prst="roundRect">
            <a:avLst>
              <a:gd name="adj" fmla="val 13180"/>
            </a:avLst>
          </a:prstGeom>
          <a:solidFill>
            <a:srgbClr val="232C3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2CE0E161-2B26-89EC-FB2C-AEF9EFAABC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32938" t="48080" r="25555" b="23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0D095B-5BE9-0FB5-9C4A-507C70F7A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469" y="1229714"/>
            <a:ext cx="9207062" cy="981106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</a:rPr>
              <a:t>Полностью российский 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программный продукт 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450333A9-BA55-AAA1-AC36-627F9E47AA18}"/>
              </a:ext>
            </a:extLst>
          </p:cNvPr>
          <p:cNvGrpSpPr/>
          <p:nvPr/>
        </p:nvGrpSpPr>
        <p:grpSpPr>
          <a:xfrm>
            <a:off x="1255275" y="3034010"/>
            <a:ext cx="9681450" cy="2965850"/>
            <a:chOff x="1254506" y="3034010"/>
            <a:chExt cx="9681450" cy="2965850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xmlns="" id="{9A39476E-381C-67B4-9444-3356162A2015}"/>
                </a:ext>
              </a:extLst>
            </p:cNvPr>
            <p:cNvGrpSpPr/>
            <p:nvPr/>
          </p:nvGrpSpPr>
          <p:grpSpPr>
            <a:xfrm>
              <a:off x="5007901" y="3068960"/>
              <a:ext cx="2122752" cy="2930900"/>
              <a:chOff x="2689278" y="2442316"/>
              <a:chExt cx="2122752" cy="2930900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0672"/>
              <a:stretch/>
            </p:blipFill>
            <p:spPr>
              <a:xfrm>
                <a:off x="2689278" y="2442316"/>
                <a:ext cx="2122752" cy="2930900"/>
              </a:xfrm>
              <a:prstGeom prst="rect">
                <a:avLst/>
              </a:prstGeom>
            </p:spPr>
          </p:pic>
          <p:pic>
            <p:nvPicPr>
              <p:cNvPr id="9" name="Picture 6">
                <a:extLst>
                  <a:ext uri="{FF2B5EF4-FFF2-40B4-BE49-F238E27FC236}">
                    <a16:creationId xmlns:a16="http://schemas.microsoft.com/office/drawing/2014/main" xmlns="" id="{C431EB9D-5116-379D-75E2-03AE8CB569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6716" y="3342502"/>
                <a:ext cx="1999109" cy="19991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xmlns="" id="{BC8BD97D-7FDE-9A9F-58BC-D7EA5C6CAD7E}"/>
                </a:ext>
              </a:extLst>
            </p:cNvPr>
            <p:cNvGrpSpPr/>
            <p:nvPr/>
          </p:nvGrpSpPr>
          <p:grpSpPr>
            <a:xfrm>
              <a:off x="8813204" y="3068960"/>
              <a:ext cx="2122752" cy="2930900"/>
              <a:chOff x="7379972" y="2442316"/>
              <a:chExt cx="2122752" cy="2930900"/>
            </a:xfrm>
          </p:grpSpPr>
          <p:pic>
            <p:nvPicPr>
              <p:cNvPr id="6" name="Рисунок 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985" r="-313"/>
              <a:stretch/>
            </p:blipFill>
            <p:spPr>
              <a:xfrm>
                <a:off x="7379972" y="2442316"/>
                <a:ext cx="2122752" cy="2930900"/>
              </a:xfrm>
              <a:prstGeom prst="rect">
                <a:avLst/>
              </a:prstGeom>
            </p:spPr>
          </p:pic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xmlns="" id="{BC19B2A8-D9B9-E18C-CEB0-898C53673D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7864" y="3342502"/>
                <a:ext cx="1999109" cy="19991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xmlns="" id="{4710AF81-8FCE-48BA-ED3C-0993D80DB677}"/>
                </a:ext>
              </a:extLst>
            </p:cNvPr>
            <p:cNvGrpSpPr/>
            <p:nvPr/>
          </p:nvGrpSpPr>
          <p:grpSpPr>
            <a:xfrm>
              <a:off x="1254506" y="3034010"/>
              <a:ext cx="2070844" cy="2965850"/>
              <a:chOff x="1254506" y="3034010"/>
              <a:chExt cx="2070844" cy="2965850"/>
            </a:xfrm>
          </p:grpSpPr>
          <p:grpSp>
            <p:nvGrpSpPr>
              <p:cNvPr id="21" name="Группа 20">
                <a:extLst>
                  <a:ext uri="{FF2B5EF4-FFF2-40B4-BE49-F238E27FC236}">
                    <a16:creationId xmlns:a16="http://schemas.microsoft.com/office/drawing/2014/main" xmlns="" id="{E0F22CF8-762B-C254-538E-2A10D2190FD5}"/>
                  </a:ext>
                </a:extLst>
              </p:cNvPr>
              <p:cNvGrpSpPr/>
              <p:nvPr/>
            </p:nvGrpSpPr>
            <p:grpSpPr>
              <a:xfrm>
                <a:off x="1254506" y="3034010"/>
                <a:ext cx="2070844" cy="2965850"/>
                <a:chOff x="1254506" y="2952597"/>
                <a:chExt cx="2070844" cy="2965850"/>
              </a:xfrm>
            </p:grpSpPr>
            <p:pic>
              <p:nvPicPr>
                <p:cNvPr id="18" name="Рисунок 17">
                  <a:extLst>
                    <a:ext uri="{FF2B5EF4-FFF2-40B4-BE49-F238E27FC236}">
                      <a16:creationId xmlns:a16="http://schemas.microsoft.com/office/drawing/2014/main" xmlns="" id="{497A5835-BB7E-0F38-7CA1-1392938FAB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9247" y="2952597"/>
                  <a:ext cx="1941361" cy="686579"/>
                </a:xfrm>
                <a:prstGeom prst="rect">
                  <a:avLst/>
                </a:prstGeom>
              </p:spPr>
            </p:pic>
            <p:sp>
              <p:nvSpPr>
                <p:cNvPr id="20" name="Прямоугольник: скругленные углы 19">
                  <a:extLst>
                    <a:ext uri="{FF2B5EF4-FFF2-40B4-BE49-F238E27FC236}">
                      <a16:creationId xmlns:a16="http://schemas.microsoft.com/office/drawing/2014/main" xmlns="" id="{0B40AD8E-8105-5B2E-4ADA-DE8C90CC50DF}"/>
                    </a:ext>
                  </a:extLst>
                </p:cNvPr>
                <p:cNvSpPr/>
                <p:nvPr/>
              </p:nvSpPr>
              <p:spPr>
                <a:xfrm>
                  <a:off x="1254506" y="3841751"/>
                  <a:ext cx="2070844" cy="2076696"/>
                </a:xfrm>
                <a:prstGeom prst="roundRect">
                  <a:avLst>
                    <a:gd name="adj" fmla="val 378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xmlns="" id="{C5380F11-A8B8-A69C-F02B-936C481952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67060" y="4047067"/>
                <a:ext cx="1845734" cy="1845734"/>
              </a:xfrm>
              <a:prstGeom prst="rect">
                <a:avLst/>
              </a:prstGeom>
            </p:spPr>
          </p:pic>
        </p:grp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2D469B9A-C5C5-5108-C912-AB6A85DC821E}"/>
              </a:ext>
            </a:extLst>
          </p:cNvPr>
          <p:cNvGrpSpPr/>
          <p:nvPr/>
        </p:nvGrpSpPr>
        <p:grpSpPr>
          <a:xfrm>
            <a:off x="4979425" y="182757"/>
            <a:ext cx="2328678" cy="563942"/>
            <a:chOff x="4979425" y="182757"/>
            <a:chExt cx="2328678" cy="563942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xmlns="" id="{ACDCF744-2352-5623-1DDC-CB66A48E8D66}"/>
                </a:ext>
              </a:extLst>
            </p:cNvPr>
            <p:cNvSpPr/>
            <p:nvPr/>
          </p:nvSpPr>
          <p:spPr>
            <a:xfrm>
              <a:off x="4979425" y="182757"/>
              <a:ext cx="464674" cy="563942"/>
            </a:xfrm>
            <a:custGeom>
              <a:avLst/>
              <a:gdLst>
                <a:gd name="connsiteX0" fmla="*/ 401277 w 999274"/>
                <a:gd name="connsiteY0" fmla="*/ 799022 h 1212743"/>
                <a:gd name="connsiteX1" fmla="*/ 401277 w 999274"/>
                <a:gd name="connsiteY1" fmla="*/ 405424 h 1212743"/>
                <a:gd name="connsiteX2" fmla="*/ 469346 w 999274"/>
                <a:gd name="connsiteY2" fmla="*/ 429040 h 1212743"/>
                <a:gd name="connsiteX3" fmla="*/ 593908 w 999274"/>
                <a:gd name="connsiteY3" fmla="*/ 590646 h 1212743"/>
                <a:gd name="connsiteX4" fmla="*/ 593908 w 999274"/>
                <a:gd name="connsiteY4" fmla="*/ 1023604 h 1212743"/>
                <a:gd name="connsiteX5" fmla="*/ 234577 w 999274"/>
                <a:gd name="connsiteY5" fmla="*/ 899042 h 1212743"/>
                <a:gd name="connsiteX6" fmla="*/ 234577 w 999274"/>
                <a:gd name="connsiteY6" fmla="*/ 347542 h 1212743"/>
                <a:gd name="connsiteX7" fmla="*/ 331355 w 999274"/>
                <a:gd name="connsiteY7" fmla="*/ 380419 h 1212743"/>
                <a:gd name="connsiteX8" fmla="*/ 331355 w 999274"/>
                <a:gd name="connsiteY8" fmla="*/ 839771 h 1212743"/>
                <a:gd name="connsiteX9" fmla="*/ 496667 w 999274"/>
                <a:gd name="connsiteY9" fmla="*/ 897653 h 1212743"/>
                <a:gd name="connsiteX10" fmla="*/ 496667 w 999274"/>
                <a:gd name="connsiteY10" fmla="*/ 831899 h 1212743"/>
                <a:gd name="connsiteX11" fmla="*/ 399425 w 999274"/>
                <a:gd name="connsiteY11" fmla="*/ 799022 h 1212743"/>
                <a:gd name="connsiteX12" fmla="*/ 830067 w 999274"/>
                <a:gd name="connsiteY12" fmla="*/ 172971 h 1212743"/>
                <a:gd name="connsiteX13" fmla="*/ 332282 w 999274"/>
                <a:gd name="connsiteY13" fmla="*/ -213 h 1212743"/>
                <a:gd name="connsiteX14" fmla="*/ 332282 w 999274"/>
                <a:gd name="connsiteY14" fmla="*/ 65541 h 1212743"/>
                <a:gd name="connsiteX15" fmla="*/ 803209 w 999274"/>
                <a:gd name="connsiteY15" fmla="*/ 228074 h 1212743"/>
                <a:gd name="connsiteX16" fmla="*/ 929161 w 999274"/>
                <a:gd name="connsiteY16" fmla="*/ 391069 h 1212743"/>
                <a:gd name="connsiteX17" fmla="*/ 929161 w 999274"/>
                <a:gd name="connsiteY17" fmla="*/ 824027 h 1212743"/>
                <a:gd name="connsiteX18" fmla="*/ 832382 w 999274"/>
                <a:gd name="connsiteY18" fmla="*/ 789761 h 1212743"/>
                <a:gd name="connsiteX19" fmla="*/ 832382 w 999274"/>
                <a:gd name="connsiteY19" fmla="*/ 487848 h 1212743"/>
                <a:gd name="connsiteX20" fmla="*/ 664293 w 999274"/>
                <a:gd name="connsiteY20" fmla="*/ 272990 h 1212743"/>
                <a:gd name="connsiteX21" fmla="*/ 166508 w 999274"/>
                <a:gd name="connsiteY21" fmla="*/ 99344 h 1212743"/>
                <a:gd name="connsiteX22" fmla="*/ 166508 w 999274"/>
                <a:gd name="connsiteY22" fmla="*/ 165099 h 1212743"/>
                <a:gd name="connsiteX23" fmla="*/ 635120 w 999274"/>
                <a:gd name="connsiteY23" fmla="*/ 328094 h 1212743"/>
                <a:gd name="connsiteX24" fmla="*/ 761071 w 999274"/>
                <a:gd name="connsiteY24" fmla="*/ 490627 h 1212743"/>
                <a:gd name="connsiteX25" fmla="*/ 761071 w 999274"/>
                <a:gd name="connsiteY25" fmla="*/ 924047 h 1212743"/>
                <a:gd name="connsiteX26" fmla="*/ 664293 w 999274"/>
                <a:gd name="connsiteY26" fmla="*/ 889781 h 1212743"/>
                <a:gd name="connsiteX27" fmla="*/ 664293 w 999274"/>
                <a:gd name="connsiteY27" fmla="*/ 587868 h 1212743"/>
                <a:gd name="connsiteX28" fmla="*/ 498519 w 999274"/>
                <a:gd name="connsiteY28" fmla="*/ 372548 h 1212743"/>
                <a:gd name="connsiteX29" fmla="*/ -193 w 999274"/>
                <a:gd name="connsiteY29" fmla="*/ 199364 h 1212743"/>
                <a:gd name="connsiteX30" fmla="*/ -193 w 999274"/>
                <a:gd name="connsiteY30" fmla="*/ 1040737 h 1212743"/>
                <a:gd name="connsiteX31" fmla="*/ 498519 w 999274"/>
                <a:gd name="connsiteY31" fmla="*/ 1212531 h 1212743"/>
                <a:gd name="connsiteX32" fmla="*/ 498519 w 999274"/>
                <a:gd name="connsiteY32" fmla="*/ 1146777 h 1212743"/>
                <a:gd name="connsiteX33" fmla="*/ 69266 w 999274"/>
                <a:gd name="connsiteY33" fmla="*/ 998599 h 1212743"/>
                <a:gd name="connsiteX34" fmla="*/ 69266 w 999274"/>
                <a:gd name="connsiteY34" fmla="*/ 289660 h 1212743"/>
                <a:gd name="connsiteX35" fmla="*/ 165119 w 999274"/>
                <a:gd name="connsiteY35" fmla="*/ 322537 h 1212743"/>
                <a:gd name="connsiteX36" fmla="*/ 165119 w 999274"/>
                <a:gd name="connsiteY36" fmla="*/ 940717 h 1212743"/>
                <a:gd name="connsiteX37" fmla="*/ 664293 w 999274"/>
                <a:gd name="connsiteY37" fmla="*/ 1112973 h 1212743"/>
                <a:gd name="connsiteX38" fmla="*/ 664293 w 999274"/>
                <a:gd name="connsiteY38" fmla="*/ 955535 h 1212743"/>
                <a:gd name="connsiteX39" fmla="*/ 830993 w 999274"/>
                <a:gd name="connsiteY39" fmla="*/ 1012954 h 1212743"/>
                <a:gd name="connsiteX40" fmla="*/ 830993 w 999274"/>
                <a:gd name="connsiteY40" fmla="*/ 856441 h 1212743"/>
                <a:gd name="connsiteX41" fmla="*/ 996304 w 999274"/>
                <a:gd name="connsiteY41" fmla="*/ 914323 h 1212743"/>
                <a:gd name="connsiteX42" fmla="*/ 999082 w 999274"/>
                <a:gd name="connsiteY42" fmla="*/ 389218 h 121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999274" h="1212743">
                  <a:moveTo>
                    <a:pt x="401277" y="799022"/>
                  </a:moveTo>
                  <a:lnTo>
                    <a:pt x="401277" y="405424"/>
                  </a:lnTo>
                  <a:lnTo>
                    <a:pt x="469346" y="429040"/>
                  </a:lnTo>
                  <a:lnTo>
                    <a:pt x="593908" y="590646"/>
                  </a:lnTo>
                  <a:lnTo>
                    <a:pt x="593908" y="1023604"/>
                  </a:lnTo>
                  <a:lnTo>
                    <a:pt x="234577" y="899042"/>
                  </a:lnTo>
                  <a:lnTo>
                    <a:pt x="234577" y="347542"/>
                  </a:lnTo>
                  <a:lnTo>
                    <a:pt x="331355" y="380419"/>
                  </a:lnTo>
                  <a:lnTo>
                    <a:pt x="331355" y="839771"/>
                  </a:lnTo>
                  <a:lnTo>
                    <a:pt x="496667" y="897653"/>
                  </a:lnTo>
                  <a:lnTo>
                    <a:pt x="496667" y="831899"/>
                  </a:lnTo>
                  <a:lnTo>
                    <a:pt x="399425" y="799022"/>
                  </a:lnTo>
                  <a:moveTo>
                    <a:pt x="830067" y="172971"/>
                  </a:moveTo>
                  <a:lnTo>
                    <a:pt x="332282" y="-213"/>
                  </a:lnTo>
                  <a:lnTo>
                    <a:pt x="332282" y="65541"/>
                  </a:lnTo>
                  <a:lnTo>
                    <a:pt x="803209" y="228074"/>
                  </a:lnTo>
                  <a:lnTo>
                    <a:pt x="929161" y="391069"/>
                  </a:lnTo>
                  <a:lnTo>
                    <a:pt x="929161" y="824027"/>
                  </a:lnTo>
                  <a:lnTo>
                    <a:pt x="832382" y="789761"/>
                  </a:lnTo>
                  <a:lnTo>
                    <a:pt x="832382" y="487848"/>
                  </a:lnTo>
                  <a:lnTo>
                    <a:pt x="664293" y="272990"/>
                  </a:lnTo>
                  <a:lnTo>
                    <a:pt x="166508" y="99344"/>
                  </a:lnTo>
                  <a:lnTo>
                    <a:pt x="166508" y="165099"/>
                  </a:lnTo>
                  <a:lnTo>
                    <a:pt x="635120" y="328094"/>
                  </a:lnTo>
                  <a:lnTo>
                    <a:pt x="761071" y="490627"/>
                  </a:lnTo>
                  <a:lnTo>
                    <a:pt x="761071" y="924047"/>
                  </a:lnTo>
                  <a:lnTo>
                    <a:pt x="664293" y="889781"/>
                  </a:lnTo>
                  <a:lnTo>
                    <a:pt x="664293" y="587868"/>
                  </a:lnTo>
                  <a:lnTo>
                    <a:pt x="498519" y="372548"/>
                  </a:lnTo>
                  <a:lnTo>
                    <a:pt x="-193" y="199364"/>
                  </a:lnTo>
                  <a:lnTo>
                    <a:pt x="-193" y="1040737"/>
                  </a:lnTo>
                  <a:lnTo>
                    <a:pt x="498519" y="1212531"/>
                  </a:lnTo>
                  <a:lnTo>
                    <a:pt x="498519" y="1146777"/>
                  </a:lnTo>
                  <a:lnTo>
                    <a:pt x="69266" y="998599"/>
                  </a:lnTo>
                  <a:lnTo>
                    <a:pt x="69266" y="289660"/>
                  </a:lnTo>
                  <a:lnTo>
                    <a:pt x="165119" y="322537"/>
                  </a:lnTo>
                  <a:lnTo>
                    <a:pt x="165119" y="940717"/>
                  </a:lnTo>
                  <a:lnTo>
                    <a:pt x="664293" y="1112973"/>
                  </a:lnTo>
                  <a:lnTo>
                    <a:pt x="664293" y="955535"/>
                  </a:lnTo>
                  <a:lnTo>
                    <a:pt x="830993" y="1012954"/>
                  </a:lnTo>
                  <a:lnTo>
                    <a:pt x="830993" y="856441"/>
                  </a:lnTo>
                  <a:lnTo>
                    <a:pt x="996304" y="914323"/>
                  </a:lnTo>
                  <a:lnTo>
                    <a:pt x="999082" y="389218"/>
                  </a:lnTo>
                  <a:close/>
                </a:path>
              </a:pathLst>
            </a:custGeom>
            <a:solidFill>
              <a:schemeClr val="bg1"/>
            </a:solidFill>
            <a:ln w="462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48E5539B-F3E8-FC7A-3C22-FEB662071E97}"/>
                </a:ext>
              </a:extLst>
            </p:cNvPr>
            <p:cNvSpPr txBox="1"/>
            <p:nvPr/>
          </p:nvSpPr>
          <p:spPr>
            <a:xfrm>
              <a:off x="5536336" y="280062"/>
              <a:ext cx="1771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КС Документы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1789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Улицы Москвы в 2023 году 💥: красивые, знаменитые, интересные — Tripster.ru">
            <a:extLst>
              <a:ext uri="{FF2B5EF4-FFF2-40B4-BE49-F238E27FC236}">
                <a16:creationId xmlns:a16="http://schemas.microsoft.com/office/drawing/2014/main" xmlns="" id="{2343B506-26F6-823C-F274-74C67D5B9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7" r="16140"/>
          <a:stretch/>
        </p:blipFill>
        <p:spPr bwMode="auto">
          <a:xfrm>
            <a:off x="2855640" y="0"/>
            <a:ext cx="93363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0D2245CA-F5BF-1585-492C-778993B979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" r="15765"/>
          <a:stretch/>
        </p:blipFill>
        <p:spPr>
          <a:xfrm>
            <a:off x="963372" y="0"/>
            <a:ext cx="10450361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xmlns="" id="{7124281F-115A-04E6-1FA7-812E6DC973B8}"/>
              </a:ext>
            </a:extLst>
          </p:cNvPr>
          <p:cNvSpPr txBox="1">
            <a:spLocks/>
          </p:cNvSpPr>
          <p:nvPr/>
        </p:nvSpPr>
        <p:spPr bwMode="auto">
          <a:xfrm>
            <a:off x="901232" y="2852938"/>
            <a:ext cx="5698824" cy="99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 cap="none" baseline="0">
                <a:solidFill>
                  <a:schemeClr val="bg1"/>
                </a:solidFill>
                <a:latin typeface="Corbel" panose="020B0503020204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Segoe UI" pitchFamily="34" charset="0"/>
                <a:cs typeface="Segoe U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Segoe UI" pitchFamily="34" charset="0"/>
                <a:cs typeface="Segoe U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Segoe UI" pitchFamily="34" charset="0"/>
                <a:cs typeface="Segoe U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Segoe UI" pitchFamily="34" charset="0"/>
                <a:cs typeface="Segoe U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4400" dirty="0">
                <a:latin typeface="Segoe UI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Рабочее место </a:t>
            </a:r>
            <a:br>
              <a:rPr lang="ru-RU" sz="4400" dirty="0">
                <a:latin typeface="Segoe UI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dirty="0">
                <a:latin typeface="Segoe UI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вашем смартфоне – </a:t>
            </a:r>
          </a:p>
          <a:p>
            <a:r>
              <a:rPr lang="ru-RU" sz="4400" dirty="0">
                <a:latin typeface="Segoe UI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новая реальность </a:t>
            </a:r>
            <a:endParaRPr lang="ru-RU" sz="4400" dirty="0"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7EA68304-05EE-3707-D97C-002DCB678424}"/>
              </a:ext>
            </a:extLst>
          </p:cNvPr>
          <p:cNvGrpSpPr/>
          <p:nvPr/>
        </p:nvGrpSpPr>
        <p:grpSpPr>
          <a:xfrm>
            <a:off x="191346" y="0"/>
            <a:ext cx="4018135" cy="6858000"/>
            <a:chOff x="993547" y="848846"/>
            <a:chExt cx="3023449" cy="5160308"/>
          </a:xfrm>
        </p:grpSpPr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xmlns="" id="{2FB50E25-86D7-CD61-360D-B8C253B2D3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547" y="4623516"/>
              <a:ext cx="812270" cy="1385638"/>
            </a:xfrm>
            <a:prstGeom prst="line">
              <a:avLst/>
            </a:prstGeom>
            <a:ln w="15875">
              <a:solidFill>
                <a:srgbClr val="D4572D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xmlns="" id="{1A067611-F243-A104-5716-AF981C924D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4727" y="848846"/>
              <a:ext cx="812269" cy="1385638"/>
            </a:xfrm>
            <a:prstGeom prst="line">
              <a:avLst/>
            </a:prstGeom>
            <a:ln w="15875">
              <a:solidFill>
                <a:srgbClr val="D4572D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E32F055-5A82-B1AA-81C2-485B787C76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676651" y="-915379"/>
            <a:ext cx="10360362" cy="847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30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1444B7C-5592-BEBB-D031-31BF4657BE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2000"/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9817" b="12819"/>
          <a:stretch/>
        </p:blipFill>
        <p:spPr>
          <a:xfrm>
            <a:off x="1559496" y="0"/>
            <a:ext cx="88646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9760E9-2BD0-D666-3213-4D7B0CF1C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>
                <a:solidFill>
                  <a:schemeClr val="bg1"/>
                </a:solidFill>
              </a:rPr>
              <a:t>Оправдываем все ожидания</a:t>
            </a:r>
            <a:br>
              <a:rPr lang="ru-RU" sz="5400" dirty="0">
                <a:solidFill>
                  <a:schemeClr val="bg1"/>
                </a:solidFill>
              </a:rPr>
            </a:br>
            <a:r>
              <a:rPr lang="ru-RU" sz="5400" dirty="0">
                <a:solidFill>
                  <a:schemeClr val="bg1"/>
                </a:solidFill>
              </a:rPr>
              <a:t>от мобильных цифровых технологий!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xmlns="" id="{D686D58B-01B0-FB86-3758-F8530526D088}"/>
              </a:ext>
            </a:extLst>
          </p:cNvPr>
          <p:cNvSpPr/>
          <p:nvPr/>
        </p:nvSpPr>
        <p:spPr>
          <a:xfrm>
            <a:off x="479377" y="442024"/>
            <a:ext cx="11233251" cy="5973957"/>
          </a:xfrm>
          <a:prstGeom prst="roundRect">
            <a:avLst>
              <a:gd name="adj" fmla="val 2140"/>
            </a:avLst>
          </a:prstGeom>
          <a:noFill/>
          <a:ln w="15875">
            <a:solidFill>
              <a:srgbClr val="D45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824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846145F-B118-BE9B-6F7F-467049C26F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2000"/>
          </a:blip>
          <a:srcRect t="9817" b="12819"/>
          <a:stretch/>
        </p:blipFill>
        <p:spPr>
          <a:xfrm>
            <a:off x="1663700" y="0"/>
            <a:ext cx="88646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9760E9-2BD0-D666-3213-4D7B0CF1C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>
                <a:solidFill>
                  <a:schemeClr val="bg1"/>
                </a:solidFill>
              </a:rPr>
              <a:t>Удобство работы!</a:t>
            </a:r>
          </a:p>
        </p:txBody>
      </p:sp>
      <p:sp>
        <p:nvSpPr>
          <p:cNvPr id="4" name="Скругленный прямоугольник 2">
            <a:extLst>
              <a:ext uri="{FF2B5EF4-FFF2-40B4-BE49-F238E27FC236}">
                <a16:creationId xmlns:a16="http://schemas.microsoft.com/office/drawing/2014/main" xmlns="" id="{A820941A-B764-B13F-EF97-94E2864C6315}"/>
              </a:ext>
            </a:extLst>
          </p:cNvPr>
          <p:cNvSpPr/>
          <p:nvPr/>
        </p:nvSpPr>
        <p:spPr>
          <a:xfrm>
            <a:off x="479377" y="442024"/>
            <a:ext cx="11233251" cy="5973957"/>
          </a:xfrm>
          <a:prstGeom prst="roundRect">
            <a:avLst>
              <a:gd name="adj" fmla="val 2140"/>
            </a:avLst>
          </a:prstGeom>
          <a:noFill/>
          <a:ln w="15875">
            <a:solidFill>
              <a:srgbClr val="D45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277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Улицы Москвы в 2023 году 💥: красивые, знаменитые, интересные — Tripster.ru">
            <a:extLst>
              <a:ext uri="{FF2B5EF4-FFF2-40B4-BE49-F238E27FC236}">
                <a16:creationId xmlns:a16="http://schemas.microsoft.com/office/drawing/2014/main" xmlns="" id="{2343B506-26F6-823C-F274-74C67D5B9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7" r="16140"/>
          <a:stretch/>
        </p:blipFill>
        <p:spPr bwMode="auto">
          <a:xfrm>
            <a:off x="2855640" y="0"/>
            <a:ext cx="93363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0D2245CA-F5BF-1585-492C-778993B979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" r="15765"/>
          <a:stretch/>
        </p:blipFill>
        <p:spPr>
          <a:xfrm>
            <a:off x="1010626" y="0"/>
            <a:ext cx="10450361" cy="6858000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7EA68304-05EE-3707-D97C-002DCB678424}"/>
              </a:ext>
            </a:extLst>
          </p:cNvPr>
          <p:cNvGrpSpPr/>
          <p:nvPr/>
        </p:nvGrpSpPr>
        <p:grpSpPr>
          <a:xfrm>
            <a:off x="191346" y="0"/>
            <a:ext cx="4018135" cy="6858000"/>
            <a:chOff x="993547" y="848846"/>
            <a:chExt cx="3023449" cy="5160308"/>
          </a:xfrm>
        </p:grpSpPr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xmlns="" id="{2FB50E25-86D7-CD61-360D-B8C253B2D3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547" y="4623516"/>
              <a:ext cx="812270" cy="1385638"/>
            </a:xfrm>
            <a:prstGeom prst="line">
              <a:avLst/>
            </a:prstGeom>
            <a:ln w="15875">
              <a:solidFill>
                <a:srgbClr val="D4572D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xmlns="" id="{1A067611-F243-A104-5716-AF981C924D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4727" y="848846"/>
              <a:ext cx="812269" cy="1385638"/>
            </a:xfrm>
            <a:prstGeom prst="line">
              <a:avLst/>
            </a:prstGeom>
            <a:ln w="15875">
              <a:solidFill>
                <a:srgbClr val="D4572D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5A9FBFC-E32E-8F0B-C6E9-6348936B12C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676650" y="-913653"/>
            <a:ext cx="10360364" cy="8474777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xmlns="" id="{7124281F-115A-04E6-1FA7-812E6DC973B8}"/>
              </a:ext>
            </a:extLst>
          </p:cNvPr>
          <p:cNvSpPr txBox="1">
            <a:spLocks/>
          </p:cNvSpPr>
          <p:nvPr/>
        </p:nvSpPr>
        <p:spPr bwMode="auto">
          <a:xfrm>
            <a:off x="901232" y="2852936"/>
            <a:ext cx="6408712" cy="99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 cap="none" baseline="0">
                <a:solidFill>
                  <a:schemeClr val="bg1"/>
                </a:solidFill>
                <a:latin typeface="Corbel" panose="020B0503020204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Segoe UI" pitchFamily="34" charset="0"/>
                <a:cs typeface="Segoe U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Segoe UI" pitchFamily="34" charset="0"/>
                <a:cs typeface="Segoe U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Segoe UI" pitchFamily="34" charset="0"/>
                <a:cs typeface="Segoe U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Segoe UI" pitchFamily="34" charset="0"/>
                <a:cs typeface="Segoe U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4400" dirty="0">
                <a:latin typeface="Segoe UI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Простота и легкость рабочего процесса, </a:t>
            </a:r>
            <a:br>
              <a:rPr lang="ru-RU" sz="4400" dirty="0">
                <a:latin typeface="Segoe UI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dirty="0">
                <a:latin typeface="Segoe UI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где бы вы ни находились</a:t>
            </a:r>
            <a:endParaRPr lang="ru-RU" sz="4400" b="1" dirty="0"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412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846145F-B118-BE9B-6F7F-467049C26F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2000"/>
          </a:blip>
          <a:srcRect t="9817" b="12819"/>
          <a:stretch/>
        </p:blipFill>
        <p:spPr>
          <a:xfrm>
            <a:off x="1663700" y="0"/>
            <a:ext cx="88646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9760E9-2BD0-D666-3213-4D7B0CF1C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>
                <a:solidFill>
                  <a:schemeClr val="bg1"/>
                </a:solidFill>
              </a:rPr>
              <a:t>Ускорение </a:t>
            </a:r>
            <a:br>
              <a:rPr lang="ru-RU" sz="5400" dirty="0">
                <a:solidFill>
                  <a:schemeClr val="bg1"/>
                </a:solidFill>
              </a:rPr>
            </a:br>
            <a:r>
              <a:rPr lang="ru-RU" sz="5400" dirty="0">
                <a:solidFill>
                  <a:schemeClr val="bg1"/>
                </a:solidFill>
              </a:rPr>
              <a:t>рабочих процессов</a:t>
            </a:r>
            <a:r>
              <a:rPr lang="en-US" sz="5400" dirty="0">
                <a:solidFill>
                  <a:schemeClr val="bg1"/>
                </a:solidFill>
              </a:rPr>
              <a:t>!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4" name="Скругленный прямоугольник 2">
            <a:extLst>
              <a:ext uri="{FF2B5EF4-FFF2-40B4-BE49-F238E27FC236}">
                <a16:creationId xmlns:a16="http://schemas.microsoft.com/office/drawing/2014/main" xmlns="" id="{A820941A-B764-B13F-EF97-94E2864C6315}"/>
              </a:ext>
            </a:extLst>
          </p:cNvPr>
          <p:cNvSpPr/>
          <p:nvPr/>
        </p:nvSpPr>
        <p:spPr>
          <a:xfrm>
            <a:off x="479377" y="442024"/>
            <a:ext cx="11233251" cy="5973957"/>
          </a:xfrm>
          <a:prstGeom prst="roundRect">
            <a:avLst>
              <a:gd name="adj" fmla="val 2140"/>
            </a:avLst>
          </a:prstGeom>
          <a:noFill/>
          <a:ln w="15875">
            <a:solidFill>
              <a:srgbClr val="D45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917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Улицы Москвы в 2023 году 💥: красивые, знаменитые, интересные — Tripster.ru">
            <a:extLst>
              <a:ext uri="{FF2B5EF4-FFF2-40B4-BE49-F238E27FC236}">
                <a16:creationId xmlns:a16="http://schemas.microsoft.com/office/drawing/2014/main" xmlns="" id="{2343B506-26F6-823C-F274-74C67D5B9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7" r="16140"/>
          <a:stretch/>
        </p:blipFill>
        <p:spPr bwMode="auto">
          <a:xfrm>
            <a:off x="2855640" y="0"/>
            <a:ext cx="93363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0D2245CA-F5BF-1585-492C-778993B979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" r="15765"/>
          <a:stretch/>
        </p:blipFill>
        <p:spPr>
          <a:xfrm>
            <a:off x="963372" y="0"/>
            <a:ext cx="10450361" cy="6858000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7EA68304-05EE-3707-D97C-002DCB678424}"/>
              </a:ext>
            </a:extLst>
          </p:cNvPr>
          <p:cNvGrpSpPr/>
          <p:nvPr/>
        </p:nvGrpSpPr>
        <p:grpSpPr>
          <a:xfrm>
            <a:off x="191346" y="0"/>
            <a:ext cx="4018135" cy="6858000"/>
            <a:chOff x="993547" y="848846"/>
            <a:chExt cx="3023449" cy="5160308"/>
          </a:xfrm>
        </p:grpSpPr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xmlns="" id="{2FB50E25-86D7-CD61-360D-B8C253B2D3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547" y="4623516"/>
              <a:ext cx="812270" cy="1385638"/>
            </a:xfrm>
            <a:prstGeom prst="line">
              <a:avLst/>
            </a:prstGeom>
            <a:ln w="15875">
              <a:solidFill>
                <a:srgbClr val="D4572D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xmlns="" id="{1A067611-F243-A104-5716-AF981C924D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4727" y="848846"/>
              <a:ext cx="812269" cy="1385638"/>
            </a:xfrm>
            <a:prstGeom prst="line">
              <a:avLst/>
            </a:prstGeom>
            <a:ln w="15875">
              <a:solidFill>
                <a:srgbClr val="D4572D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5A25A64-8B81-089E-147C-BA7E840C2B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676651" y="-913652"/>
            <a:ext cx="10360362" cy="8474776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xmlns="" id="{7124281F-115A-04E6-1FA7-812E6DC973B8}"/>
              </a:ext>
            </a:extLst>
          </p:cNvPr>
          <p:cNvSpPr txBox="1">
            <a:spLocks/>
          </p:cNvSpPr>
          <p:nvPr/>
        </p:nvSpPr>
        <p:spPr bwMode="auto">
          <a:xfrm>
            <a:off x="901232" y="2852938"/>
            <a:ext cx="6562920" cy="99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 cap="none" baseline="0">
                <a:solidFill>
                  <a:schemeClr val="bg1"/>
                </a:solidFill>
                <a:latin typeface="Corbel" panose="020B0503020204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Segoe UI" pitchFamily="34" charset="0"/>
                <a:cs typeface="Segoe U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Segoe UI" pitchFamily="34" charset="0"/>
                <a:cs typeface="Segoe U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Segoe UI" pitchFamily="34" charset="0"/>
                <a:cs typeface="Segoe U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Segoe UI" pitchFamily="34" charset="0"/>
                <a:cs typeface="Segoe U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4400" dirty="0">
                <a:latin typeface="Segoe UI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Просмотр, </a:t>
            </a:r>
            <a:br>
              <a:rPr lang="ru-RU" sz="4400" dirty="0">
                <a:latin typeface="Segoe UI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dirty="0">
                <a:latin typeface="Segoe UI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согласование </a:t>
            </a:r>
            <a:br>
              <a:rPr lang="ru-RU" sz="4400" dirty="0">
                <a:latin typeface="Segoe UI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dirty="0">
                <a:latin typeface="Segoe UI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подписание </a:t>
            </a:r>
            <a:br>
              <a:rPr lang="ru-RU" sz="4400" dirty="0">
                <a:latin typeface="Segoe UI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dirty="0">
                <a:latin typeface="Segoe UI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 смартфона</a:t>
            </a:r>
            <a:endParaRPr lang="ru-RU" sz="4400" dirty="0"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386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846145F-B118-BE9B-6F7F-467049C26F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2000"/>
          </a:blip>
          <a:srcRect t="9817" b="12819"/>
          <a:stretch/>
        </p:blipFill>
        <p:spPr>
          <a:xfrm>
            <a:off x="1663700" y="0"/>
            <a:ext cx="88646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9760E9-2BD0-D666-3213-4D7B0CF1C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>
                <a:solidFill>
                  <a:schemeClr val="bg1"/>
                </a:solidFill>
              </a:rPr>
              <a:t>Постоянная вовлеченность</a:t>
            </a:r>
            <a:r>
              <a:rPr lang="en-US" sz="5400" dirty="0">
                <a:solidFill>
                  <a:schemeClr val="bg1"/>
                </a:solidFill>
              </a:rPr>
              <a:t>!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4" name="Скругленный прямоугольник 2">
            <a:extLst>
              <a:ext uri="{FF2B5EF4-FFF2-40B4-BE49-F238E27FC236}">
                <a16:creationId xmlns:a16="http://schemas.microsoft.com/office/drawing/2014/main" xmlns="" id="{A820941A-B764-B13F-EF97-94E2864C6315}"/>
              </a:ext>
            </a:extLst>
          </p:cNvPr>
          <p:cNvSpPr/>
          <p:nvPr/>
        </p:nvSpPr>
        <p:spPr>
          <a:xfrm>
            <a:off x="479377" y="442024"/>
            <a:ext cx="11233251" cy="5973957"/>
          </a:xfrm>
          <a:prstGeom prst="roundRect">
            <a:avLst>
              <a:gd name="adj" fmla="val 2140"/>
            </a:avLst>
          </a:prstGeom>
          <a:noFill/>
          <a:ln w="15875">
            <a:solidFill>
              <a:srgbClr val="D45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389741"/>
      </p:ext>
    </p:extLst>
  </p:cSld>
  <p:clrMapOvr>
    <a:masterClrMapping/>
  </p:clrMapOvr>
</p:sld>
</file>

<file path=ppt/theme/theme1.xml><?xml version="1.0" encoding="utf-8"?>
<a:theme xmlns:a="http://schemas.openxmlformats.org/drawingml/2006/main" name="KS_black-orange 16x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KS_black-orange 16x9" id="{621D74CC-E41E-4DEB-A65D-025511667D26}" vid="{BD49D2A3-0459-44BE-9EBD-9D423627B0B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KS_black-orange 16x9</Template>
  <TotalTime>82363</TotalTime>
  <Words>804</Words>
  <Application>Microsoft Office PowerPoint</Application>
  <PresentationFormat>Широкоэкранный</PresentationFormat>
  <Paragraphs>89</Paragraphs>
  <Slides>21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Segoe UI</vt:lpstr>
      <vt:lpstr>Segoe UI Light</vt:lpstr>
      <vt:lpstr>Segoe UI Semibold</vt:lpstr>
      <vt:lpstr>Times New Roman</vt:lpstr>
      <vt:lpstr>Verdana</vt:lpstr>
      <vt:lpstr>KS_black-orange 16x9</vt:lpstr>
      <vt:lpstr>Презентация PowerPoint</vt:lpstr>
      <vt:lpstr>Презентация PowerPoint</vt:lpstr>
      <vt:lpstr>Презентация PowerPoint</vt:lpstr>
      <vt:lpstr>Оправдываем все ожидания от мобильных цифровых технологий!</vt:lpstr>
      <vt:lpstr>Удобство работы!</vt:lpstr>
      <vt:lpstr>Презентация PowerPoint</vt:lpstr>
      <vt:lpstr>Ускорение  рабочих процессов!</vt:lpstr>
      <vt:lpstr>Презентация PowerPoint</vt:lpstr>
      <vt:lpstr>Постоянная вовлеченность!</vt:lpstr>
      <vt:lpstr>Презентация PowerPoint</vt:lpstr>
      <vt:lpstr>Повышение  качества работы!</vt:lpstr>
      <vt:lpstr>Презентация PowerPoint</vt:lpstr>
      <vt:lpstr>Личный кабинет</vt:lpstr>
      <vt:lpstr>Работа с бизнес-процессами</vt:lpstr>
      <vt:lpstr>Работа с бизнес-процессами</vt:lpstr>
      <vt:lpstr>Работа с бизнес-процессами</vt:lpstr>
      <vt:lpstr>Безопасность – основной приоритет </vt:lpstr>
      <vt:lpstr>КС Крипто Модуль</vt:lpstr>
      <vt:lpstr>Дополнительные возможности</vt:lpstr>
      <vt:lpstr>Уведомления</vt:lpstr>
      <vt:lpstr>Полностью российский  программный продукт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Шмелев Александр Алексеевич</dc:creator>
  <cp:lastModifiedBy>Крапчина Анастасия Владимировна</cp:lastModifiedBy>
  <cp:revision>2197</cp:revision>
  <dcterms:created xsi:type="dcterms:W3CDTF">2011-05-12T04:19:48Z</dcterms:created>
  <dcterms:modified xsi:type="dcterms:W3CDTF">2024-04-22T11:00:04Z</dcterms:modified>
</cp:coreProperties>
</file>