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0" r:id="rId2"/>
    <p:sldId id="298" r:id="rId3"/>
    <p:sldId id="299" r:id="rId4"/>
    <p:sldId id="302" r:id="rId5"/>
    <p:sldId id="300" r:id="rId6"/>
    <p:sldId id="294" r:id="rId7"/>
    <p:sldId id="297" r:id="rId8"/>
    <p:sldId id="301" r:id="rId9"/>
    <p:sldId id="291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Макет" id="{04E208F3-5468-4343-A41D-07DE9197FC15}">
          <p14:sldIdLst>
            <p14:sldId id="290"/>
            <p14:sldId id="298"/>
            <p14:sldId id="299"/>
            <p14:sldId id="302"/>
            <p14:sldId id="300"/>
            <p14:sldId id="294"/>
            <p14:sldId id="297"/>
            <p14:sldId id="301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8447A"/>
    <a:srgbClr val="F3F5F7"/>
    <a:srgbClr val="D2D9E4"/>
    <a:srgbClr val="EFF0F2"/>
    <a:srgbClr val="BBC6D7"/>
    <a:srgbClr val="305489"/>
    <a:srgbClr val="E0E5EC"/>
    <a:srgbClr val="B9D2F1"/>
    <a:srgbClr val="3A6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E09221-BBEB-4A6B-9AC8-B696715E0A3C}" v="635" dt="2022-04-08T14:01:59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95" autoAdjust="0"/>
    <p:restoredTop sz="96224" autoAdjust="0"/>
  </p:normalViewPr>
  <p:slideViewPr>
    <p:cSldViewPr snapToGrid="0">
      <p:cViewPr varScale="1">
        <p:scale>
          <a:sx n="86" d="100"/>
          <a:sy n="86" d="100"/>
        </p:scale>
        <p:origin x="114" y="5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" userId="47c51ef0-675a-4a3f-9962-30063528979a" providerId="ADAL" clId="{47E09221-BBEB-4A6B-9AC8-B696715E0A3C}"/>
    <pc:docChg chg="undo custSel addSld delSld modSld sldOrd modMainMaster">
      <pc:chgData name="i" userId="47c51ef0-675a-4a3f-9962-30063528979a" providerId="ADAL" clId="{47E09221-BBEB-4A6B-9AC8-B696715E0A3C}" dt="2022-04-08T14:09:58.876" v="1542" actId="1076"/>
      <pc:docMkLst>
        <pc:docMk/>
      </pc:docMkLst>
      <pc:sldChg chg="new del">
        <pc:chgData name="i" userId="47c51ef0-675a-4a3f-9962-30063528979a" providerId="ADAL" clId="{47E09221-BBEB-4A6B-9AC8-B696715E0A3C}" dt="2022-04-08T13:26:49.249" v="844" actId="47"/>
        <pc:sldMkLst>
          <pc:docMk/>
          <pc:sldMk cId="85230866" sldId="256"/>
        </pc:sldMkLst>
      </pc:sldChg>
      <pc:sldChg chg="new">
        <pc:chgData name="i" userId="47c51ef0-675a-4a3f-9962-30063528979a" providerId="ADAL" clId="{47E09221-BBEB-4A6B-9AC8-B696715E0A3C}" dt="2022-04-08T13:48:15.111" v="1180" actId="680"/>
        <pc:sldMkLst>
          <pc:docMk/>
          <pc:sldMk cId="3774742730" sldId="256"/>
        </pc:sldMkLst>
      </pc:sldChg>
      <pc:sldChg chg="new del modAnim">
        <pc:chgData name="i" userId="47c51ef0-675a-4a3f-9962-30063528979a" providerId="ADAL" clId="{47E09221-BBEB-4A6B-9AC8-B696715E0A3C}" dt="2022-04-08T13:48:12.823" v="1179" actId="47"/>
        <pc:sldMkLst>
          <pc:docMk/>
          <pc:sldMk cId="2020302076" sldId="257"/>
        </pc:sldMkLst>
      </pc:sldChg>
      <pc:sldChg chg="new modAnim">
        <pc:chgData name="i" userId="47c51ef0-675a-4a3f-9962-30063528979a" providerId="ADAL" clId="{47E09221-BBEB-4A6B-9AC8-B696715E0A3C}" dt="2022-04-08T13:51:44.807" v="1239"/>
        <pc:sldMkLst>
          <pc:docMk/>
          <pc:sldMk cId="2325191851" sldId="257"/>
        </pc:sldMkLst>
      </pc:sldChg>
      <pc:sldChg chg="new del modAnim">
        <pc:chgData name="i" userId="47c51ef0-675a-4a3f-9962-30063528979a" providerId="ADAL" clId="{47E09221-BBEB-4A6B-9AC8-B696715E0A3C}" dt="2022-04-08T13:48:12.823" v="1179" actId="47"/>
        <pc:sldMkLst>
          <pc:docMk/>
          <pc:sldMk cId="2077115777" sldId="258"/>
        </pc:sldMkLst>
      </pc:sldChg>
      <pc:sldChg chg="new modAnim">
        <pc:chgData name="i" userId="47c51ef0-675a-4a3f-9962-30063528979a" providerId="ADAL" clId="{47E09221-BBEB-4A6B-9AC8-B696715E0A3C}" dt="2022-04-08T13:51:35.420" v="1235"/>
        <pc:sldMkLst>
          <pc:docMk/>
          <pc:sldMk cId="2181115875" sldId="258"/>
        </pc:sldMkLst>
      </pc:sldChg>
      <pc:sldChg chg="new del">
        <pc:chgData name="i" userId="47c51ef0-675a-4a3f-9962-30063528979a" providerId="ADAL" clId="{47E09221-BBEB-4A6B-9AC8-B696715E0A3C}" dt="2022-04-08T13:48:12.823" v="1179" actId="47"/>
        <pc:sldMkLst>
          <pc:docMk/>
          <pc:sldMk cId="355871267" sldId="259"/>
        </pc:sldMkLst>
      </pc:sldChg>
      <pc:sldChg chg="del">
        <pc:chgData name="i" userId="47c51ef0-675a-4a3f-9962-30063528979a" providerId="ADAL" clId="{47E09221-BBEB-4A6B-9AC8-B696715E0A3C}" dt="2022-04-08T13:25:47.754" v="827" actId="47"/>
        <pc:sldMkLst>
          <pc:docMk/>
          <pc:sldMk cId="1083876119" sldId="259"/>
        </pc:sldMkLst>
      </pc:sldChg>
      <pc:sldChg chg="new">
        <pc:chgData name="i" userId="47c51ef0-675a-4a3f-9962-30063528979a" providerId="ADAL" clId="{47E09221-BBEB-4A6B-9AC8-B696715E0A3C}" dt="2022-04-08T13:48:18.321" v="1183" actId="680"/>
        <pc:sldMkLst>
          <pc:docMk/>
          <pc:sldMk cId="1839012150" sldId="259"/>
        </pc:sldMkLst>
      </pc:sldChg>
      <pc:sldChg chg="new">
        <pc:chgData name="i" userId="47c51ef0-675a-4a3f-9962-30063528979a" providerId="ADAL" clId="{47E09221-BBEB-4A6B-9AC8-B696715E0A3C}" dt="2022-04-08T13:48:19.589" v="1184" actId="680"/>
        <pc:sldMkLst>
          <pc:docMk/>
          <pc:sldMk cId="393682415" sldId="260"/>
        </pc:sldMkLst>
      </pc:sldChg>
      <pc:sldChg chg="new del">
        <pc:chgData name="i" userId="47c51ef0-675a-4a3f-9962-30063528979a" providerId="ADAL" clId="{47E09221-BBEB-4A6B-9AC8-B696715E0A3C}" dt="2022-04-08T13:48:12.823" v="1179" actId="47"/>
        <pc:sldMkLst>
          <pc:docMk/>
          <pc:sldMk cId="856836405" sldId="260"/>
        </pc:sldMkLst>
      </pc:sldChg>
      <pc:sldChg chg="modSp del mod modAnim">
        <pc:chgData name="i" userId="47c51ef0-675a-4a3f-9962-30063528979a" providerId="ADAL" clId="{47E09221-BBEB-4A6B-9AC8-B696715E0A3C}" dt="2022-04-08T13:25:47.754" v="827" actId="47"/>
        <pc:sldMkLst>
          <pc:docMk/>
          <pc:sldMk cId="1339119950" sldId="260"/>
        </pc:sldMkLst>
        <pc:spChg chg="mod">
          <ac:chgData name="i" userId="47c51ef0-675a-4a3f-9962-30063528979a" providerId="ADAL" clId="{47E09221-BBEB-4A6B-9AC8-B696715E0A3C}" dt="2022-04-08T12:25:52.252" v="28" actId="27636"/>
          <ac:spMkLst>
            <pc:docMk/>
            <pc:sldMk cId="1339119950" sldId="260"/>
            <ac:spMk id="4" creationId="{0C9FB8A4-5778-499A-87CA-2DECAC560381}"/>
          </ac:spMkLst>
        </pc:spChg>
      </pc:sldChg>
      <pc:sldChg chg="new">
        <pc:chgData name="i" userId="47c51ef0-675a-4a3f-9962-30063528979a" providerId="ADAL" clId="{47E09221-BBEB-4A6B-9AC8-B696715E0A3C}" dt="2022-04-08T13:48:20.974" v="1185" actId="680"/>
        <pc:sldMkLst>
          <pc:docMk/>
          <pc:sldMk cId="1488088728" sldId="261"/>
        </pc:sldMkLst>
      </pc:sldChg>
      <pc:sldChg chg="del modAnim">
        <pc:chgData name="i" userId="47c51ef0-675a-4a3f-9962-30063528979a" providerId="ADAL" clId="{47E09221-BBEB-4A6B-9AC8-B696715E0A3C}" dt="2022-04-08T13:25:47.754" v="827" actId="47"/>
        <pc:sldMkLst>
          <pc:docMk/>
          <pc:sldMk cId="2008565246" sldId="261"/>
        </pc:sldMkLst>
      </pc:sldChg>
      <pc:sldChg chg="new del">
        <pc:chgData name="i" userId="47c51ef0-675a-4a3f-9962-30063528979a" providerId="ADAL" clId="{47E09221-BBEB-4A6B-9AC8-B696715E0A3C}" dt="2022-04-08T13:48:12.823" v="1179" actId="47"/>
        <pc:sldMkLst>
          <pc:docMk/>
          <pc:sldMk cId="2862001435" sldId="261"/>
        </pc:sldMkLst>
      </pc:sldChg>
      <pc:sldChg chg="new">
        <pc:chgData name="i" userId="47c51ef0-675a-4a3f-9962-30063528979a" providerId="ADAL" clId="{47E09221-BBEB-4A6B-9AC8-B696715E0A3C}" dt="2022-04-08T13:48:22.146" v="1186" actId="680"/>
        <pc:sldMkLst>
          <pc:docMk/>
          <pc:sldMk cId="1753132364" sldId="262"/>
        </pc:sldMkLst>
      </pc:sldChg>
      <pc:sldChg chg="new del">
        <pc:chgData name="i" userId="47c51ef0-675a-4a3f-9962-30063528979a" providerId="ADAL" clId="{47E09221-BBEB-4A6B-9AC8-B696715E0A3C}" dt="2022-04-08T13:48:12.823" v="1179" actId="47"/>
        <pc:sldMkLst>
          <pc:docMk/>
          <pc:sldMk cId="4022598328" sldId="262"/>
        </pc:sldMkLst>
      </pc:sldChg>
      <pc:sldChg chg="new">
        <pc:chgData name="i" userId="47c51ef0-675a-4a3f-9962-30063528979a" providerId="ADAL" clId="{47E09221-BBEB-4A6B-9AC8-B696715E0A3C}" dt="2022-04-08T13:48:23.104" v="1187" actId="680"/>
        <pc:sldMkLst>
          <pc:docMk/>
          <pc:sldMk cId="2484393288" sldId="263"/>
        </pc:sldMkLst>
      </pc:sldChg>
      <pc:sldChg chg="new del">
        <pc:chgData name="i" userId="47c51ef0-675a-4a3f-9962-30063528979a" providerId="ADAL" clId="{47E09221-BBEB-4A6B-9AC8-B696715E0A3C}" dt="2022-04-08T13:48:12.823" v="1179" actId="47"/>
        <pc:sldMkLst>
          <pc:docMk/>
          <pc:sldMk cId="2562946138" sldId="263"/>
        </pc:sldMkLst>
      </pc:sldChg>
      <pc:sldChg chg="new">
        <pc:chgData name="i" userId="47c51ef0-675a-4a3f-9962-30063528979a" providerId="ADAL" clId="{47E09221-BBEB-4A6B-9AC8-B696715E0A3C}" dt="2022-04-08T13:48:24.758" v="1188" actId="680"/>
        <pc:sldMkLst>
          <pc:docMk/>
          <pc:sldMk cId="576068665" sldId="264"/>
        </pc:sldMkLst>
      </pc:sldChg>
      <pc:sldChg chg="new del">
        <pc:chgData name="i" userId="47c51ef0-675a-4a3f-9962-30063528979a" providerId="ADAL" clId="{47E09221-BBEB-4A6B-9AC8-B696715E0A3C}" dt="2022-04-08T13:48:12.823" v="1179" actId="47"/>
        <pc:sldMkLst>
          <pc:docMk/>
          <pc:sldMk cId="1930725241" sldId="264"/>
        </pc:sldMkLst>
      </pc:sldChg>
      <pc:sldChg chg="delSp modSp new del mod">
        <pc:chgData name="i" userId="47c51ef0-675a-4a3f-9962-30063528979a" providerId="ADAL" clId="{47E09221-BBEB-4A6B-9AC8-B696715E0A3C}" dt="2022-04-08T13:27:03.683" v="858" actId="47"/>
        <pc:sldMkLst>
          <pc:docMk/>
          <pc:sldMk cId="1016056230" sldId="265"/>
        </pc:sldMkLst>
        <pc:spChg chg="del mod">
          <ac:chgData name="i" userId="47c51ef0-675a-4a3f-9962-30063528979a" providerId="ADAL" clId="{47E09221-BBEB-4A6B-9AC8-B696715E0A3C}" dt="2022-04-08T13:26:58.283" v="856" actId="478"/>
          <ac:spMkLst>
            <pc:docMk/>
            <pc:sldMk cId="1016056230" sldId="265"/>
            <ac:spMk id="3" creationId="{E525B7CD-D445-4C93-B3E1-7BCA14D95318}"/>
          </ac:spMkLst>
        </pc:spChg>
      </pc:sldChg>
      <pc:sldChg chg="add del">
        <pc:chgData name="i" userId="47c51ef0-675a-4a3f-9962-30063528979a" providerId="ADAL" clId="{47E09221-BBEB-4A6B-9AC8-B696715E0A3C}" dt="2022-04-08T13:49:10.056" v="1190" actId="47"/>
        <pc:sldMkLst>
          <pc:docMk/>
          <pc:sldMk cId="1037295147" sldId="265"/>
        </pc:sldMkLst>
      </pc:sldChg>
      <pc:sldChg chg="addSp delSp modSp add mod modAnim chgLayout">
        <pc:chgData name="i" userId="47c51ef0-675a-4a3f-9962-30063528979a" providerId="ADAL" clId="{47E09221-BBEB-4A6B-9AC8-B696715E0A3C}" dt="2022-04-08T14:09:58.876" v="1542" actId="1076"/>
        <pc:sldMkLst>
          <pc:docMk/>
          <pc:sldMk cId="2064912778" sldId="266"/>
        </pc:sldMkLst>
        <pc:spChg chg="mod ord">
          <ac:chgData name="i" userId="47c51ef0-675a-4a3f-9962-30063528979a" providerId="ADAL" clId="{47E09221-BBEB-4A6B-9AC8-B696715E0A3C}" dt="2022-04-08T14:07:56.820" v="1525" actId="700"/>
          <ac:spMkLst>
            <pc:docMk/>
            <pc:sldMk cId="2064912778" sldId="266"/>
            <ac:spMk id="2" creationId="{5CB05FD3-AECF-4CA2-BE1A-3BF9A3775752}"/>
          </ac:spMkLst>
        </pc:spChg>
        <pc:spChg chg="del">
          <ac:chgData name="i" userId="47c51ef0-675a-4a3f-9962-30063528979a" providerId="ADAL" clId="{47E09221-BBEB-4A6B-9AC8-B696715E0A3C}" dt="2022-04-08T13:50:05.324" v="1209"/>
          <ac:spMkLst>
            <pc:docMk/>
            <pc:sldMk cId="2064912778" sldId="266"/>
            <ac:spMk id="3" creationId="{CE06FA41-7196-459C-8BB8-58B2EFD70297}"/>
          </ac:spMkLst>
        </pc:spChg>
        <pc:spChg chg="mod ord">
          <ac:chgData name="i" userId="47c51ef0-675a-4a3f-9962-30063528979a" providerId="ADAL" clId="{47E09221-BBEB-4A6B-9AC8-B696715E0A3C}" dt="2022-04-08T14:07:56.820" v="1525" actId="700"/>
          <ac:spMkLst>
            <pc:docMk/>
            <pc:sldMk cId="2064912778" sldId="266"/>
            <ac:spMk id="4" creationId="{235D795C-003B-44FA-B000-FFD2635EF0CD}"/>
          </ac:spMkLst>
        </pc:spChg>
        <pc:spChg chg="mod ord">
          <ac:chgData name="i" userId="47c51ef0-675a-4a3f-9962-30063528979a" providerId="ADAL" clId="{47E09221-BBEB-4A6B-9AC8-B696715E0A3C}" dt="2022-04-08T14:08:07.848" v="1533" actId="1076"/>
          <ac:spMkLst>
            <pc:docMk/>
            <pc:sldMk cId="2064912778" sldId="266"/>
            <ac:spMk id="5" creationId="{0F61791B-3BC2-4C0C-A986-81380A648D41}"/>
          </ac:spMkLst>
        </pc:spChg>
        <pc:spChg chg="mod ord">
          <ac:chgData name="i" userId="47c51ef0-675a-4a3f-9962-30063528979a" providerId="ADAL" clId="{47E09221-BBEB-4A6B-9AC8-B696715E0A3C}" dt="2022-04-08T14:08:30.952" v="1537" actId="2711"/>
          <ac:spMkLst>
            <pc:docMk/>
            <pc:sldMk cId="2064912778" sldId="266"/>
            <ac:spMk id="6" creationId="{A05E880C-FD22-4D38-8CC2-542537D98760}"/>
          </ac:spMkLst>
        </pc:spChg>
        <pc:spChg chg="mod ord">
          <ac:chgData name="i" userId="47c51ef0-675a-4a3f-9962-30063528979a" providerId="ADAL" clId="{47E09221-BBEB-4A6B-9AC8-B696715E0A3C}" dt="2022-04-08T14:09:58.876" v="1542" actId="1076"/>
          <ac:spMkLst>
            <pc:docMk/>
            <pc:sldMk cId="2064912778" sldId="266"/>
            <ac:spMk id="7" creationId="{23097DC9-404A-4994-92FE-B15EAB50A0CB}"/>
          </ac:spMkLst>
        </pc:spChg>
        <pc:spChg chg="mod ord">
          <ac:chgData name="i" userId="47c51ef0-675a-4a3f-9962-30063528979a" providerId="ADAL" clId="{47E09221-BBEB-4A6B-9AC8-B696715E0A3C}" dt="2022-04-08T14:07:56.820" v="1525" actId="700"/>
          <ac:spMkLst>
            <pc:docMk/>
            <pc:sldMk cId="2064912778" sldId="266"/>
            <ac:spMk id="8" creationId="{764E3DA8-49C5-4BD6-927A-27AAA10A96DA}"/>
          </ac:spMkLst>
        </pc:spChg>
        <pc:spChg chg="mod ord">
          <ac:chgData name="i" userId="47c51ef0-675a-4a3f-9962-30063528979a" providerId="ADAL" clId="{47E09221-BBEB-4A6B-9AC8-B696715E0A3C}" dt="2022-04-08T14:08:24.894" v="1536" actId="2711"/>
          <ac:spMkLst>
            <pc:docMk/>
            <pc:sldMk cId="2064912778" sldId="266"/>
            <ac:spMk id="9" creationId="{5E9A82FA-1FB9-45A0-8DE1-FA2C57785703}"/>
          </ac:spMkLst>
        </pc:spChg>
        <pc:spChg chg="mod ord">
          <ac:chgData name="i" userId="47c51ef0-675a-4a3f-9962-30063528979a" providerId="ADAL" clId="{47E09221-BBEB-4A6B-9AC8-B696715E0A3C}" dt="2022-04-08T14:08:20.905" v="1535" actId="2711"/>
          <ac:spMkLst>
            <pc:docMk/>
            <pc:sldMk cId="2064912778" sldId="266"/>
            <ac:spMk id="10" creationId="{58E3BC34-1BA6-4ECE-A354-46095A9FFB67}"/>
          </ac:spMkLst>
        </pc:spChg>
        <pc:spChg chg="mod ord">
          <ac:chgData name="i" userId="47c51ef0-675a-4a3f-9962-30063528979a" providerId="ADAL" clId="{47E09221-BBEB-4A6B-9AC8-B696715E0A3C}" dt="2022-04-08T14:09:52.340" v="1541" actId="1076"/>
          <ac:spMkLst>
            <pc:docMk/>
            <pc:sldMk cId="2064912778" sldId="266"/>
            <ac:spMk id="11" creationId="{65CC3C3E-F6FB-407D-A00D-CBCD907309D4}"/>
          </ac:spMkLst>
        </pc:spChg>
        <pc:picChg chg="add mod ord modCrop">
          <ac:chgData name="i" userId="47c51ef0-675a-4a3f-9962-30063528979a" providerId="ADAL" clId="{47E09221-BBEB-4A6B-9AC8-B696715E0A3C}" dt="2022-04-08T14:07:56.820" v="1525" actId="700"/>
          <ac:picMkLst>
            <pc:docMk/>
            <pc:sldMk cId="2064912778" sldId="266"/>
            <ac:picMk id="12" creationId="{047F2AAE-3838-4125-8960-F914F113B3D0}"/>
          </ac:picMkLst>
        </pc:picChg>
      </pc:sldChg>
      <pc:sldChg chg="new del">
        <pc:chgData name="i" userId="47c51ef0-675a-4a3f-9962-30063528979a" providerId="ADAL" clId="{47E09221-BBEB-4A6B-9AC8-B696715E0A3C}" dt="2022-04-08T13:48:12.823" v="1179" actId="47"/>
        <pc:sldMkLst>
          <pc:docMk/>
          <pc:sldMk cId="2154143009" sldId="266"/>
        </pc:sldMkLst>
      </pc:sldChg>
      <pc:sldChg chg="modSp add del mod modAnim">
        <pc:chgData name="i" userId="47c51ef0-675a-4a3f-9962-30063528979a" providerId="ADAL" clId="{47E09221-BBEB-4A6B-9AC8-B696715E0A3C}" dt="2022-04-08T13:51:59.135" v="1242" actId="47"/>
        <pc:sldMkLst>
          <pc:docMk/>
          <pc:sldMk cId="1664393313" sldId="267"/>
        </pc:sldMkLst>
        <pc:spChg chg="mod">
          <ac:chgData name="i" userId="47c51ef0-675a-4a3f-9962-30063528979a" providerId="ADAL" clId="{47E09221-BBEB-4A6B-9AC8-B696715E0A3C}" dt="2022-04-08T13:50:53.878" v="1230" actId="404"/>
          <ac:spMkLst>
            <pc:docMk/>
            <pc:sldMk cId="1664393313" sldId="267"/>
            <ac:spMk id="7" creationId="{8A547A18-4AF4-4A09-9B94-6571A861B107}"/>
          </ac:spMkLst>
        </pc:spChg>
      </pc:sldChg>
      <pc:sldChg chg="addSp delSp modSp add del mod modClrScheme chgLayout">
        <pc:chgData name="i" userId="47c51ef0-675a-4a3f-9962-30063528979a" providerId="ADAL" clId="{47E09221-BBEB-4A6B-9AC8-B696715E0A3C}" dt="2022-04-08T13:52:09.114" v="1244" actId="47"/>
        <pc:sldMkLst>
          <pc:docMk/>
          <pc:sldMk cId="511471219" sldId="268"/>
        </pc:sldMkLst>
        <pc:spChg chg="mod ord">
          <ac:chgData name="i" userId="47c51ef0-675a-4a3f-9962-30063528979a" providerId="ADAL" clId="{47E09221-BBEB-4A6B-9AC8-B696715E0A3C}" dt="2022-04-08T13:52:06.831" v="1243" actId="700"/>
          <ac:spMkLst>
            <pc:docMk/>
            <pc:sldMk cId="511471219" sldId="268"/>
            <ac:spMk id="2" creationId="{0E367AAE-9CE6-4732-82BA-E363BDDDFAB2}"/>
          </ac:spMkLst>
        </pc:spChg>
        <pc:spChg chg="del">
          <ac:chgData name="i" userId="47c51ef0-675a-4a3f-9962-30063528979a" providerId="ADAL" clId="{47E09221-BBEB-4A6B-9AC8-B696715E0A3C}" dt="2022-04-08T13:52:06.831" v="1243" actId="700"/>
          <ac:spMkLst>
            <pc:docMk/>
            <pc:sldMk cId="511471219" sldId="268"/>
            <ac:spMk id="3" creationId="{95F56399-7071-4182-AA93-3D8443E356D7}"/>
          </ac:spMkLst>
        </pc:spChg>
        <pc:spChg chg="del">
          <ac:chgData name="i" userId="47c51ef0-675a-4a3f-9962-30063528979a" providerId="ADAL" clId="{47E09221-BBEB-4A6B-9AC8-B696715E0A3C}" dt="2022-04-08T13:52:06.831" v="1243" actId="700"/>
          <ac:spMkLst>
            <pc:docMk/>
            <pc:sldMk cId="511471219" sldId="268"/>
            <ac:spMk id="4" creationId="{65E9E5B5-CE80-494B-B60A-B110ED4A571F}"/>
          </ac:spMkLst>
        </pc:spChg>
        <pc:spChg chg="del">
          <ac:chgData name="i" userId="47c51ef0-675a-4a3f-9962-30063528979a" providerId="ADAL" clId="{47E09221-BBEB-4A6B-9AC8-B696715E0A3C}" dt="2022-04-08T13:52:06.831" v="1243" actId="700"/>
          <ac:spMkLst>
            <pc:docMk/>
            <pc:sldMk cId="511471219" sldId="268"/>
            <ac:spMk id="5" creationId="{68E53952-29ED-4DFD-8F9D-A0ADF0EFDBFC}"/>
          </ac:spMkLst>
        </pc:spChg>
        <pc:spChg chg="del mod ord">
          <ac:chgData name="i" userId="47c51ef0-675a-4a3f-9962-30063528979a" providerId="ADAL" clId="{47E09221-BBEB-4A6B-9AC8-B696715E0A3C}" dt="2022-04-08T13:52:06.831" v="1243" actId="700"/>
          <ac:spMkLst>
            <pc:docMk/>
            <pc:sldMk cId="511471219" sldId="268"/>
            <ac:spMk id="6" creationId="{E766A004-E4AC-461C-9E12-0E8710E687AB}"/>
          </ac:spMkLst>
        </pc:spChg>
        <pc:spChg chg="del mod ord">
          <ac:chgData name="i" userId="47c51ef0-675a-4a3f-9962-30063528979a" providerId="ADAL" clId="{47E09221-BBEB-4A6B-9AC8-B696715E0A3C}" dt="2022-04-08T13:52:06.831" v="1243" actId="700"/>
          <ac:spMkLst>
            <pc:docMk/>
            <pc:sldMk cId="511471219" sldId="268"/>
            <ac:spMk id="7" creationId="{3CABF1B4-4205-4A1F-9923-DF42F7923157}"/>
          </ac:spMkLst>
        </pc:spChg>
        <pc:spChg chg="del mod ord">
          <ac:chgData name="i" userId="47c51ef0-675a-4a3f-9962-30063528979a" providerId="ADAL" clId="{47E09221-BBEB-4A6B-9AC8-B696715E0A3C}" dt="2022-04-08T13:52:06.831" v="1243" actId="700"/>
          <ac:spMkLst>
            <pc:docMk/>
            <pc:sldMk cId="511471219" sldId="268"/>
            <ac:spMk id="8" creationId="{A6EEE108-92D6-42EB-BBE7-20ED8B7B4241}"/>
          </ac:spMkLst>
        </pc:spChg>
        <pc:spChg chg="del mod ord">
          <ac:chgData name="i" userId="47c51ef0-675a-4a3f-9962-30063528979a" providerId="ADAL" clId="{47E09221-BBEB-4A6B-9AC8-B696715E0A3C}" dt="2022-04-08T13:52:06.831" v="1243" actId="700"/>
          <ac:spMkLst>
            <pc:docMk/>
            <pc:sldMk cId="511471219" sldId="268"/>
            <ac:spMk id="9" creationId="{E7818769-549F-4E85-9200-1EC8BD53B2D4}"/>
          </ac:spMkLst>
        </pc:spChg>
        <pc:spChg chg="del mod ord">
          <ac:chgData name="i" userId="47c51ef0-675a-4a3f-9962-30063528979a" providerId="ADAL" clId="{47E09221-BBEB-4A6B-9AC8-B696715E0A3C}" dt="2022-04-08T13:52:06.831" v="1243" actId="700"/>
          <ac:spMkLst>
            <pc:docMk/>
            <pc:sldMk cId="511471219" sldId="268"/>
            <ac:spMk id="10" creationId="{1DDE1849-E014-4FF3-9AFC-F968CE5F5A6D}"/>
          </ac:spMkLst>
        </pc:spChg>
        <pc:spChg chg="del mod ord">
          <ac:chgData name="i" userId="47c51ef0-675a-4a3f-9962-30063528979a" providerId="ADAL" clId="{47E09221-BBEB-4A6B-9AC8-B696715E0A3C}" dt="2022-04-08T13:52:06.831" v="1243" actId="700"/>
          <ac:spMkLst>
            <pc:docMk/>
            <pc:sldMk cId="511471219" sldId="268"/>
            <ac:spMk id="11" creationId="{F1B8CF26-B79A-4886-BE53-5FF7B080C363}"/>
          </ac:spMkLst>
        </pc:spChg>
        <pc:spChg chg="del mod ord">
          <ac:chgData name="i" userId="47c51ef0-675a-4a3f-9962-30063528979a" providerId="ADAL" clId="{47E09221-BBEB-4A6B-9AC8-B696715E0A3C}" dt="2022-04-08T13:52:06.831" v="1243" actId="700"/>
          <ac:spMkLst>
            <pc:docMk/>
            <pc:sldMk cId="511471219" sldId="268"/>
            <ac:spMk id="12" creationId="{508EF06C-9FD7-4464-AFE5-13CA9C38CDB4}"/>
          </ac:spMkLst>
        </pc:spChg>
        <pc:spChg chg="del mod ord">
          <ac:chgData name="i" userId="47c51ef0-675a-4a3f-9962-30063528979a" providerId="ADAL" clId="{47E09221-BBEB-4A6B-9AC8-B696715E0A3C}" dt="2022-04-08T13:52:06.831" v="1243" actId="700"/>
          <ac:spMkLst>
            <pc:docMk/>
            <pc:sldMk cId="511471219" sldId="268"/>
            <ac:spMk id="13" creationId="{0BDEDF31-4B14-4373-A4DB-F3A29AE8443B}"/>
          </ac:spMkLst>
        </pc:spChg>
        <pc:spChg chg="add mod ord">
          <ac:chgData name="i" userId="47c51ef0-675a-4a3f-9962-30063528979a" providerId="ADAL" clId="{47E09221-BBEB-4A6B-9AC8-B696715E0A3C}" dt="2022-04-08T13:52:06.831" v="1243" actId="700"/>
          <ac:spMkLst>
            <pc:docMk/>
            <pc:sldMk cId="511471219" sldId="268"/>
            <ac:spMk id="14" creationId="{B080996E-D8AD-49F0-805F-69F0325E8DEC}"/>
          </ac:spMkLst>
        </pc:spChg>
        <pc:spChg chg="add mod ord">
          <ac:chgData name="i" userId="47c51ef0-675a-4a3f-9962-30063528979a" providerId="ADAL" clId="{47E09221-BBEB-4A6B-9AC8-B696715E0A3C}" dt="2022-04-08T13:52:06.831" v="1243" actId="700"/>
          <ac:spMkLst>
            <pc:docMk/>
            <pc:sldMk cId="511471219" sldId="268"/>
            <ac:spMk id="15" creationId="{7DF3C057-6749-492C-9F5B-124EE7DC2B40}"/>
          </ac:spMkLst>
        </pc:spChg>
        <pc:spChg chg="add mod ord">
          <ac:chgData name="i" userId="47c51ef0-675a-4a3f-9962-30063528979a" providerId="ADAL" clId="{47E09221-BBEB-4A6B-9AC8-B696715E0A3C}" dt="2022-04-08T13:52:06.831" v="1243" actId="700"/>
          <ac:spMkLst>
            <pc:docMk/>
            <pc:sldMk cId="511471219" sldId="268"/>
            <ac:spMk id="16" creationId="{C1351C52-2B87-4D63-893E-032482933A1A}"/>
          </ac:spMkLst>
        </pc:spChg>
        <pc:spChg chg="add mod ord">
          <ac:chgData name="i" userId="47c51ef0-675a-4a3f-9962-30063528979a" providerId="ADAL" clId="{47E09221-BBEB-4A6B-9AC8-B696715E0A3C}" dt="2022-04-08T13:52:06.831" v="1243" actId="700"/>
          <ac:spMkLst>
            <pc:docMk/>
            <pc:sldMk cId="511471219" sldId="268"/>
            <ac:spMk id="17" creationId="{2F67EB86-28C7-49FF-AB50-9C1296157386}"/>
          </ac:spMkLst>
        </pc:spChg>
        <pc:spChg chg="add mod ord">
          <ac:chgData name="i" userId="47c51ef0-675a-4a3f-9962-30063528979a" providerId="ADAL" clId="{47E09221-BBEB-4A6B-9AC8-B696715E0A3C}" dt="2022-04-08T13:52:06.831" v="1243" actId="700"/>
          <ac:spMkLst>
            <pc:docMk/>
            <pc:sldMk cId="511471219" sldId="268"/>
            <ac:spMk id="18" creationId="{E06C2FC6-210F-4E32-90BE-205A11D9D8F2}"/>
          </ac:spMkLst>
        </pc:spChg>
        <pc:spChg chg="add mod ord">
          <ac:chgData name="i" userId="47c51ef0-675a-4a3f-9962-30063528979a" providerId="ADAL" clId="{47E09221-BBEB-4A6B-9AC8-B696715E0A3C}" dt="2022-04-08T13:52:06.831" v="1243" actId="700"/>
          <ac:spMkLst>
            <pc:docMk/>
            <pc:sldMk cId="511471219" sldId="268"/>
            <ac:spMk id="19" creationId="{783EC1E8-CFC4-4C7C-8572-3F98163CE713}"/>
          </ac:spMkLst>
        </pc:spChg>
        <pc:spChg chg="add mod ord">
          <ac:chgData name="i" userId="47c51ef0-675a-4a3f-9962-30063528979a" providerId="ADAL" clId="{47E09221-BBEB-4A6B-9AC8-B696715E0A3C}" dt="2022-04-08T13:52:06.831" v="1243" actId="700"/>
          <ac:spMkLst>
            <pc:docMk/>
            <pc:sldMk cId="511471219" sldId="268"/>
            <ac:spMk id="20" creationId="{EC700D15-5061-4EAE-B8EF-8D59921E75DA}"/>
          </ac:spMkLst>
        </pc:spChg>
        <pc:spChg chg="add mod ord">
          <ac:chgData name="i" userId="47c51ef0-675a-4a3f-9962-30063528979a" providerId="ADAL" clId="{47E09221-BBEB-4A6B-9AC8-B696715E0A3C}" dt="2022-04-08T13:52:06.831" v="1243" actId="700"/>
          <ac:spMkLst>
            <pc:docMk/>
            <pc:sldMk cId="511471219" sldId="268"/>
            <ac:spMk id="21" creationId="{DC4ECC63-9DC9-4BF9-AE77-B5C686D4FEF8}"/>
          </ac:spMkLst>
        </pc:spChg>
        <pc:spChg chg="add mod ord">
          <ac:chgData name="i" userId="47c51ef0-675a-4a3f-9962-30063528979a" providerId="ADAL" clId="{47E09221-BBEB-4A6B-9AC8-B696715E0A3C}" dt="2022-04-08T13:52:06.831" v="1243" actId="700"/>
          <ac:spMkLst>
            <pc:docMk/>
            <pc:sldMk cId="511471219" sldId="268"/>
            <ac:spMk id="22" creationId="{BB3E96F9-2B25-4902-AD2E-CF664004263C}"/>
          </ac:spMkLst>
        </pc:spChg>
      </pc:sldChg>
      <pc:sldChg chg="addSp delSp modSp add del mod modClrScheme chgLayout">
        <pc:chgData name="i" userId="47c51ef0-675a-4a3f-9962-30063528979a" providerId="ADAL" clId="{47E09221-BBEB-4A6B-9AC8-B696715E0A3C}" dt="2022-04-08T13:52:46.550" v="1251" actId="47"/>
        <pc:sldMkLst>
          <pc:docMk/>
          <pc:sldMk cId="2125289764" sldId="269"/>
        </pc:sldMkLst>
        <pc:spChg chg="mod ord">
          <ac:chgData name="i" userId="47c51ef0-675a-4a3f-9962-30063528979a" providerId="ADAL" clId="{47E09221-BBEB-4A6B-9AC8-B696715E0A3C}" dt="2022-04-08T13:52:44.754" v="1250" actId="700"/>
          <ac:spMkLst>
            <pc:docMk/>
            <pc:sldMk cId="2125289764" sldId="269"/>
            <ac:spMk id="2" creationId="{F2C7FAF1-4A22-4E35-9E59-87B174480291}"/>
          </ac:spMkLst>
        </pc:spChg>
        <pc:spChg chg="del mod ord">
          <ac:chgData name="i" userId="47c51ef0-675a-4a3f-9962-30063528979a" providerId="ADAL" clId="{47E09221-BBEB-4A6B-9AC8-B696715E0A3C}" dt="2022-04-08T13:52:14.894" v="1245" actId="700"/>
          <ac:spMkLst>
            <pc:docMk/>
            <pc:sldMk cId="2125289764" sldId="269"/>
            <ac:spMk id="3" creationId="{65E7B223-FD96-4F8C-B253-8370B108832D}"/>
          </ac:spMkLst>
        </pc:spChg>
        <pc:spChg chg="del mod ord">
          <ac:chgData name="i" userId="47c51ef0-675a-4a3f-9962-30063528979a" providerId="ADAL" clId="{47E09221-BBEB-4A6B-9AC8-B696715E0A3C}" dt="2022-04-08T13:52:14.894" v="1245" actId="700"/>
          <ac:spMkLst>
            <pc:docMk/>
            <pc:sldMk cId="2125289764" sldId="269"/>
            <ac:spMk id="4" creationId="{5C9C9AA0-AB33-4D33-AB2E-A6A803F5F87E}"/>
          </ac:spMkLst>
        </pc:spChg>
        <pc:spChg chg="del mod ord">
          <ac:chgData name="i" userId="47c51ef0-675a-4a3f-9962-30063528979a" providerId="ADAL" clId="{47E09221-BBEB-4A6B-9AC8-B696715E0A3C}" dt="2022-04-08T13:52:14.894" v="1245" actId="700"/>
          <ac:spMkLst>
            <pc:docMk/>
            <pc:sldMk cId="2125289764" sldId="269"/>
            <ac:spMk id="5" creationId="{2A01F569-8EF3-49C8-8348-8164CEAD1A38}"/>
          </ac:spMkLst>
        </pc:spChg>
        <pc:spChg chg="del mod ord">
          <ac:chgData name="i" userId="47c51ef0-675a-4a3f-9962-30063528979a" providerId="ADAL" clId="{47E09221-BBEB-4A6B-9AC8-B696715E0A3C}" dt="2022-04-08T13:52:14.894" v="1245" actId="700"/>
          <ac:spMkLst>
            <pc:docMk/>
            <pc:sldMk cId="2125289764" sldId="269"/>
            <ac:spMk id="6" creationId="{2DD69C6B-71BA-4C8B-AEB1-8B780E9A9054}"/>
          </ac:spMkLst>
        </pc:spChg>
        <pc:spChg chg="del mod ord">
          <ac:chgData name="i" userId="47c51ef0-675a-4a3f-9962-30063528979a" providerId="ADAL" clId="{47E09221-BBEB-4A6B-9AC8-B696715E0A3C}" dt="2022-04-08T13:52:14.894" v="1245" actId="700"/>
          <ac:spMkLst>
            <pc:docMk/>
            <pc:sldMk cId="2125289764" sldId="269"/>
            <ac:spMk id="7" creationId="{3D9941E4-F55E-4EBD-B6E2-7C405302354D}"/>
          </ac:spMkLst>
        </pc:spChg>
        <pc:spChg chg="del mod ord">
          <ac:chgData name="i" userId="47c51ef0-675a-4a3f-9962-30063528979a" providerId="ADAL" clId="{47E09221-BBEB-4A6B-9AC8-B696715E0A3C}" dt="2022-04-08T13:52:14.894" v="1245" actId="700"/>
          <ac:spMkLst>
            <pc:docMk/>
            <pc:sldMk cId="2125289764" sldId="269"/>
            <ac:spMk id="8" creationId="{C08D6378-FA26-4B08-8BDD-FB6BAC067DA6}"/>
          </ac:spMkLst>
        </pc:spChg>
        <pc:spChg chg="del mod ord">
          <ac:chgData name="i" userId="47c51ef0-675a-4a3f-9962-30063528979a" providerId="ADAL" clId="{47E09221-BBEB-4A6B-9AC8-B696715E0A3C}" dt="2022-04-08T13:52:14.894" v="1245" actId="700"/>
          <ac:spMkLst>
            <pc:docMk/>
            <pc:sldMk cId="2125289764" sldId="269"/>
            <ac:spMk id="9" creationId="{BFDFD52E-E497-41BC-8E47-E51C91DCD856}"/>
          </ac:spMkLst>
        </pc:spChg>
        <pc:spChg chg="del mod ord">
          <ac:chgData name="i" userId="47c51ef0-675a-4a3f-9962-30063528979a" providerId="ADAL" clId="{47E09221-BBEB-4A6B-9AC8-B696715E0A3C}" dt="2022-04-08T13:52:14.894" v="1245" actId="700"/>
          <ac:spMkLst>
            <pc:docMk/>
            <pc:sldMk cId="2125289764" sldId="269"/>
            <ac:spMk id="10" creationId="{817B3E51-92A9-4852-A564-1129215F826B}"/>
          </ac:spMkLst>
        </pc:spChg>
        <pc:spChg chg="del mod ord">
          <ac:chgData name="i" userId="47c51ef0-675a-4a3f-9962-30063528979a" providerId="ADAL" clId="{47E09221-BBEB-4A6B-9AC8-B696715E0A3C}" dt="2022-04-08T13:52:14.894" v="1245" actId="700"/>
          <ac:spMkLst>
            <pc:docMk/>
            <pc:sldMk cId="2125289764" sldId="269"/>
            <ac:spMk id="11" creationId="{843325E0-F95D-41A6-9A06-8F27B39C65D7}"/>
          </ac:spMkLst>
        </pc:spChg>
        <pc:spChg chg="del mod ord">
          <ac:chgData name="i" userId="47c51ef0-675a-4a3f-9962-30063528979a" providerId="ADAL" clId="{47E09221-BBEB-4A6B-9AC8-B696715E0A3C}" dt="2022-04-08T13:52:14.894" v="1245" actId="700"/>
          <ac:spMkLst>
            <pc:docMk/>
            <pc:sldMk cId="2125289764" sldId="269"/>
            <ac:spMk id="12" creationId="{12AD46C3-9EB6-4354-9005-742C59D5D2B8}"/>
          </ac:spMkLst>
        </pc:spChg>
        <pc:spChg chg="del mod ord">
          <ac:chgData name="i" userId="47c51ef0-675a-4a3f-9962-30063528979a" providerId="ADAL" clId="{47E09221-BBEB-4A6B-9AC8-B696715E0A3C}" dt="2022-04-08T13:52:14.894" v="1245" actId="700"/>
          <ac:spMkLst>
            <pc:docMk/>
            <pc:sldMk cId="2125289764" sldId="269"/>
            <ac:spMk id="13" creationId="{7C44C9F9-4523-42E8-8488-1DBD66951118}"/>
          </ac:spMkLst>
        </pc:spChg>
        <pc:spChg chg="add del mod ord">
          <ac:chgData name="i" userId="47c51ef0-675a-4a3f-9962-30063528979a" providerId="ADAL" clId="{47E09221-BBEB-4A6B-9AC8-B696715E0A3C}" dt="2022-04-08T13:52:43.536" v="1249" actId="700"/>
          <ac:spMkLst>
            <pc:docMk/>
            <pc:sldMk cId="2125289764" sldId="269"/>
            <ac:spMk id="14" creationId="{06C9A158-0A9C-420B-9A25-4D16783D2491}"/>
          </ac:spMkLst>
        </pc:spChg>
        <pc:spChg chg="add del mod ord">
          <ac:chgData name="i" userId="47c51ef0-675a-4a3f-9962-30063528979a" providerId="ADAL" clId="{47E09221-BBEB-4A6B-9AC8-B696715E0A3C}" dt="2022-04-08T13:52:43.536" v="1249" actId="700"/>
          <ac:spMkLst>
            <pc:docMk/>
            <pc:sldMk cId="2125289764" sldId="269"/>
            <ac:spMk id="15" creationId="{09C20F0D-7110-4A4D-9DEF-FF3E8269D2A7}"/>
          </ac:spMkLst>
        </pc:spChg>
        <pc:spChg chg="add del mod ord">
          <ac:chgData name="i" userId="47c51ef0-675a-4a3f-9962-30063528979a" providerId="ADAL" clId="{47E09221-BBEB-4A6B-9AC8-B696715E0A3C}" dt="2022-04-08T13:52:43.536" v="1249" actId="700"/>
          <ac:spMkLst>
            <pc:docMk/>
            <pc:sldMk cId="2125289764" sldId="269"/>
            <ac:spMk id="16" creationId="{A910A22C-840A-4CD0-9D6F-2B4A73CF99E6}"/>
          </ac:spMkLst>
        </pc:spChg>
        <pc:spChg chg="add del mod ord">
          <ac:chgData name="i" userId="47c51ef0-675a-4a3f-9962-30063528979a" providerId="ADAL" clId="{47E09221-BBEB-4A6B-9AC8-B696715E0A3C}" dt="2022-04-08T13:52:43.536" v="1249" actId="700"/>
          <ac:spMkLst>
            <pc:docMk/>
            <pc:sldMk cId="2125289764" sldId="269"/>
            <ac:spMk id="17" creationId="{8C433843-782C-4454-8189-69B8512D2AC6}"/>
          </ac:spMkLst>
        </pc:spChg>
        <pc:spChg chg="add del mod ord">
          <ac:chgData name="i" userId="47c51ef0-675a-4a3f-9962-30063528979a" providerId="ADAL" clId="{47E09221-BBEB-4A6B-9AC8-B696715E0A3C}" dt="2022-04-08T13:52:43.536" v="1249" actId="700"/>
          <ac:spMkLst>
            <pc:docMk/>
            <pc:sldMk cId="2125289764" sldId="269"/>
            <ac:spMk id="18" creationId="{F97B653E-83B7-405F-B5D8-64F04016DCA6}"/>
          </ac:spMkLst>
        </pc:spChg>
        <pc:spChg chg="add del mod ord">
          <ac:chgData name="i" userId="47c51ef0-675a-4a3f-9962-30063528979a" providerId="ADAL" clId="{47E09221-BBEB-4A6B-9AC8-B696715E0A3C}" dt="2022-04-08T13:52:43.536" v="1249" actId="700"/>
          <ac:spMkLst>
            <pc:docMk/>
            <pc:sldMk cId="2125289764" sldId="269"/>
            <ac:spMk id="19" creationId="{228CFA88-0CDE-4DEC-84E0-7542E28D264E}"/>
          </ac:spMkLst>
        </pc:spChg>
        <pc:spChg chg="add del mod ord">
          <ac:chgData name="i" userId="47c51ef0-675a-4a3f-9962-30063528979a" providerId="ADAL" clId="{47E09221-BBEB-4A6B-9AC8-B696715E0A3C}" dt="2022-04-08T13:52:43.536" v="1249" actId="700"/>
          <ac:spMkLst>
            <pc:docMk/>
            <pc:sldMk cId="2125289764" sldId="269"/>
            <ac:spMk id="20" creationId="{EB4794C5-EBF6-4254-919D-8C87FEAA7C59}"/>
          </ac:spMkLst>
        </pc:spChg>
        <pc:spChg chg="add del mod ord">
          <ac:chgData name="i" userId="47c51ef0-675a-4a3f-9962-30063528979a" providerId="ADAL" clId="{47E09221-BBEB-4A6B-9AC8-B696715E0A3C}" dt="2022-04-08T13:52:43.536" v="1249" actId="700"/>
          <ac:spMkLst>
            <pc:docMk/>
            <pc:sldMk cId="2125289764" sldId="269"/>
            <ac:spMk id="21" creationId="{1F1E4B82-FF16-4AD2-8EE2-824279E123BD}"/>
          </ac:spMkLst>
        </pc:spChg>
        <pc:spChg chg="add del mod ord">
          <ac:chgData name="i" userId="47c51ef0-675a-4a3f-9962-30063528979a" providerId="ADAL" clId="{47E09221-BBEB-4A6B-9AC8-B696715E0A3C}" dt="2022-04-08T13:52:43.536" v="1249" actId="700"/>
          <ac:spMkLst>
            <pc:docMk/>
            <pc:sldMk cId="2125289764" sldId="269"/>
            <ac:spMk id="22" creationId="{5C087D81-569B-447A-942D-115D2A0EBDFA}"/>
          </ac:spMkLst>
        </pc:spChg>
        <pc:spChg chg="add del mod ord">
          <ac:chgData name="i" userId="47c51ef0-675a-4a3f-9962-30063528979a" providerId="ADAL" clId="{47E09221-BBEB-4A6B-9AC8-B696715E0A3C}" dt="2022-04-08T13:52:43.536" v="1249" actId="700"/>
          <ac:spMkLst>
            <pc:docMk/>
            <pc:sldMk cId="2125289764" sldId="269"/>
            <ac:spMk id="23" creationId="{E62C7D18-CC37-48F7-A7EB-5A6D5561F1C2}"/>
          </ac:spMkLst>
        </pc:spChg>
        <pc:spChg chg="add del mod ord">
          <ac:chgData name="i" userId="47c51ef0-675a-4a3f-9962-30063528979a" providerId="ADAL" clId="{47E09221-BBEB-4A6B-9AC8-B696715E0A3C}" dt="2022-04-08T13:52:43.536" v="1249" actId="700"/>
          <ac:spMkLst>
            <pc:docMk/>
            <pc:sldMk cId="2125289764" sldId="269"/>
            <ac:spMk id="24" creationId="{088C223C-F57D-4DB7-9F15-5299AF031C53}"/>
          </ac:spMkLst>
        </pc:spChg>
        <pc:spChg chg="add del mod ord">
          <ac:chgData name="i" userId="47c51ef0-675a-4a3f-9962-30063528979a" providerId="ADAL" clId="{47E09221-BBEB-4A6B-9AC8-B696715E0A3C}" dt="2022-04-08T13:52:43.536" v="1249" actId="700"/>
          <ac:spMkLst>
            <pc:docMk/>
            <pc:sldMk cId="2125289764" sldId="269"/>
            <ac:spMk id="25" creationId="{366CF57E-4223-4042-8B32-81F93D86B304}"/>
          </ac:spMkLst>
        </pc:spChg>
        <pc:spChg chg="add del mod ord">
          <ac:chgData name="i" userId="47c51ef0-675a-4a3f-9962-30063528979a" providerId="ADAL" clId="{47E09221-BBEB-4A6B-9AC8-B696715E0A3C}" dt="2022-04-08T13:52:44.754" v="1250" actId="700"/>
          <ac:spMkLst>
            <pc:docMk/>
            <pc:sldMk cId="2125289764" sldId="269"/>
            <ac:spMk id="26" creationId="{8CCF891C-3C8E-495E-AA85-9E578D10FA19}"/>
          </ac:spMkLst>
        </pc:spChg>
        <pc:spChg chg="add del mod ord">
          <ac:chgData name="i" userId="47c51ef0-675a-4a3f-9962-30063528979a" providerId="ADAL" clId="{47E09221-BBEB-4A6B-9AC8-B696715E0A3C}" dt="2022-04-08T13:52:44.754" v="1250" actId="700"/>
          <ac:spMkLst>
            <pc:docMk/>
            <pc:sldMk cId="2125289764" sldId="269"/>
            <ac:spMk id="27" creationId="{01E4B0F9-1135-42BF-B0D9-32C45E4FAC6B}"/>
          </ac:spMkLst>
        </pc:spChg>
        <pc:spChg chg="add del mod ord">
          <ac:chgData name="i" userId="47c51ef0-675a-4a3f-9962-30063528979a" providerId="ADAL" clId="{47E09221-BBEB-4A6B-9AC8-B696715E0A3C}" dt="2022-04-08T13:52:44.754" v="1250" actId="700"/>
          <ac:spMkLst>
            <pc:docMk/>
            <pc:sldMk cId="2125289764" sldId="269"/>
            <ac:spMk id="28" creationId="{1EC9736F-59F3-4DC1-B219-4E5E4A3B5A38}"/>
          </ac:spMkLst>
        </pc:spChg>
        <pc:spChg chg="add del mod ord">
          <ac:chgData name="i" userId="47c51ef0-675a-4a3f-9962-30063528979a" providerId="ADAL" clId="{47E09221-BBEB-4A6B-9AC8-B696715E0A3C}" dt="2022-04-08T13:52:44.754" v="1250" actId="700"/>
          <ac:spMkLst>
            <pc:docMk/>
            <pc:sldMk cId="2125289764" sldId="269"/>
            <ac:spMk id="29" creationId="{1E05D315-97A1-43DA-83F9-60F130BA8525}"/>
          </ac:spMkLst>
        </pc:spChg>
        <pc:spChg chg="add del mod ord">
          <ac:chgData name="i" userId="47c51ef0-675a-4a3f-9962-30063528979a" providerId="ADAL" clId="{47E09221-BBEB-4A6B-9AC8-B696715E0A3C}" dt="2022-04-08T13:52:44.754" v="1250" actId="700"/>
          <ac:spMkLst>
            <pc:docMk/>
            <pc:sldMk cId="2125289764" sldId="269"/>
            <ac:spMk id="30" creationId="{EA1EC49D-F23A-4A86-ADA1-13D065773D5C}"/>
          </ac:spMkLst>
        </pc:spChg>
        <pc:spChg chg="add del mod ord">
          <ac:chgData name="i" userId="47c51ef0-675a-4a3f-9962-30063528979a" providerId="ADAL" clId="{47E09221-BBEB-4A6B-9AC8-B696715E0A3C}" dt="2022-04-08T13:52:44.754" v="1250" actId="700"/>
          <ac:spMkLst>
            <pc:docMk/>
            <pc:sldMk cId="2125289764" sldId="269"/>
            <ac:spMk id="31" creationId="{66AA27CE-FC99-4B09-B7BB-468F78ABDFAB}"/>
          </ac:spMkLst>
        </pc:spChg>
        <pc:spChg chg="add del mod ord">
          <ac:chgData name="i" userId="47c51ef0-675a-4a3f-9962-30063528979a" providerId="ADAL" clId="{47E09221-BBEB-4A6B-9AC8-B696715E0A3C}" dt="2022-04-08T13:52:44.754" v="1250" actId="700"/>
          <ac:spMkLst>
            <pc:docMk/>
            <pc:sldMk cId="2125289764" sldId="269"/>
            <ac:spMk id="32" creationId="{FA1D0821-863B-43F2-B385-70A21AD8CAFE}"/>
          </ac:spMkLst>
        </pc:spChg>
        <pc:spChg chg="add del mod ord">
          <ac:chgData name="i" userId="47c51ef0-675a-4a3f-9962-30063528979a" providerId="ADAL" clId="{47E09221-BBEB-4A6B-9AC8-B696715E0A3C}" dt="2022-04-08T13:52:44.754" v="1250" actId="700"/>
          <ac:spMkLst>
            <pc:docMk/>
            <pc:sldMk cId="2125289764" sldId="269"/>
            <ac:spMk id="33" creationId="{2C9CE8F6-5D12-4018-B4BA-834E9AF47CA1}"/>
          </ac:spMkLst>
        </pc:spChg>
        <pc:spChg chg="add del mod ord">
          <ac:chgData name="i" userId="47c51ef0-675a-4a3f-9962-30063528979a" providerId="ADAL" clId="{47E09221-BBEB-4A6B-9AC8-B696715E0A3C}" dt="2022-04-08T13:52:44.754" v="1250" actId="700"/>
          <ac:spMkLst>
            <pc:docMk/>
            <pc:sldMk cId="2125289764" sldId="269"/>
            <ac:spMk id="34" creationId="{1B470616-B1BA-4D9D-8551-3CBC28C7DE5A}"/>
          </ac:spMkLst>
        </pc:spChg>
        <pc:spChg chg="add del mod ord">
          <ac:chgData name="i" userId="47c51ef0-675a-4a3f-9962-30063528979a" providerId="ADAL" clId="{47E09221-BBEB-4A6B-9AC8-B696715E0A3C}" dt="2022-04-08T13:52:44.754" v="1250" actId="700"/>
          <ac:spMkLst>
            <pc:docMk/>
            <pc:sldMk cId="2125289764" sldId="269"/>
            <ac:spMk id="35" creationId="{4991A476-0B6B-42CC-9CF2-E74D2140FC09}"/>
          </ac:spMkLst>
        </pc:spChg>
        <pc:spChg chg="add del mod ord">
          <ac:chgData name="i" userId="47c51ef0-675a-4a3f-9962-30063528979a" providerId="ADAL" clId="{47E09221-BBEB-4A6B-9AC8-B696715E0A3C}" dt="2022-04-08T13:52:44.754" v="1250" actId="700"/>
          <ac:spMkLst>
            <pc:docMk/>
            <pc:sldMk cId="2125289764" sldId="269"/>
            <ac:spMk id="36" creationId="{9FA7F4C3-59A0-4586-BBD9-5F2AC9395C3A}"/>
          </ac:spMkLst>
        </pc:spChg>
        <pc:spChg chg="add mod ord">
          <ac:chgData name="i" userId="47c51ef0-675a-4a3f-9962-30063528979a" providerId="ADAL" clId="{47E09221-BBEB-4A6B-9AC8-B696715E0A3C}" dt="2022-04-08T13:52:44.754" v="1250" actId="700"/>
          <ac:spMkLst>
            <pc:docMk/>
            <pc:sldMk cId="2125289764" sldId="269"/>
            <ac:spMk id="37" creationId="{D70C68E0-4A48-444A-A699-E7B50D6F0B1E}"/>
          </ac:spMkLst>
        </pc:spChg>
        <pc:spChg chg="add mod ord">
          <ac:chgData name="i" userId="47c51ef0-675a-4a3f-9962-30063528979a" providerId="ADAL" clId="{47E09221-BBEB-4A6B-9AC8-B696715E0A3C}" dt="2022-04-08T13:52:44.754" v="1250" actId="700"/>
          <ac:spMkLst>
            <pc:docMk/>
            <pc:sldMk cId="2125289764" sldId="269"/>
            <ac:spMk id="38" creationId="{4AB58182-8568-4294-B2DB-C657491D03ED}"/>
          </ac:spMkLst>
        </pc:spChg>
        <pc:spChg chg="add mod ord">
          <ac:chgData name="i" userId="47c51ef0-675a-4a3f-9962-30063528979a" providerId="ADAL" clId="{47E09221-BBEB-4A6B-9AC8-B696715E0A3C}" dt="2022-04-08T13:52:44.754" v="1250" actId="700"/>
          <ac:spMkLst>
            <pc:docMk/>
            <pc:sldMk cId="2125289764" sldId="269"/>
            <ac:spMk id="39" creationId="{DD2363AB-3C32-42E0-A556-588DA21E5CE8}"/>
          </ac:spMkLst>
        </pc:spChg>
        <pc:spChg chg="add mod ord">
          <ac:chgData name="i" userId="47c51ef0-675a-4a3f-9962-30063528979a" providerId="ADAL" clId="{47E09221-BBEB-4A6B-9AC8-B696715E0A3C}" dt="2022-04-08T13:52:44.754" v="1250" actId="700"/>
          <ac:spMkLst>
            <pc:docMk/>
            <pc:sldMk cId="2125289764" sldId="269"/>
            <ac:spMk id="40" creationId="{DAC14537-F6BC-45CA-A051-F5E4F70C83E8}"/>
          </ac:spMkLst>
        </pc:spChg>
        <pc:spChg chg="add mod ord">
          <ac:chgData name="i" userId="47c51ef0-675a-4a3f-9962-30063528979a" providerId="ADAL" clId="{47E09221-BBEB-4A6B-9AC8-B696715E0A3C}" dt="2022-04-08T13:52:44.754" v="1250" actId="700"/>
          <ac:spMkLst>
            <pc:docMk/>
            <pc:sldMk cId="2125289764" sldId="269"/>
            <ac:spMk id="41" creationId="{85FD1956-B1D8-4BE7-B837-A92603C4F858}"/>
          </ac:spMkLst>
        </pc:spChg>
        <pc:spChg chg="add mod ord">
          <ac:chgData name="i" userId="47c51ef0-675a-4a3f-9962-30063528979a" providerId="ADAL" clId="{47E09221-BBEB-4A6B-9AC8-B696715E0A3C}" dt="2022-04-08T13:52:44.754" v="1250" actId="700"/>
          <ac:spMkLst>
            <pc:docMk/>
            <pc:sldMk cId="2125289764" sldId="269"/>
            <ac:spMk id="42" creationId="{0A78465F-A664-49E8-9FDC-53B03E7B60A5}"/>
          </ac:spMkLst>
        </pc:spChg>
        <pc:spChg chg="add mod ord">
          <ac:chgData name="i" userId="47c51ef0-675a-4a3f-9962-30063528979a" providerId="ADAL" clId="{47E09221-BBEB-4A6B-9AC8-B696715E0A3C}" dt="2022-04-08T13:52:44.754" v="1250" actId="700"/>
          <ac:spMkLst>
            <pc:docMk/>
            <pc:sldMk cId="2125289764" sldId="269"/>
            <ac:spMk id="43" creationId="{3F69B6D0-0FCE-4D6D-A8CB-16F5F3EFF5A2}"/>
          </ac:spMkLst>
        </pc:spChg>
        <pc:spChg chg="add mod ord">
          <ac:chgData name="i" userId="47c51ef0-675a-4a3f-9962-30063528979a" providerId="ADAL" clId="{47E09221-BBEB-4A6B-9AC8-B696715E0A3C}" dt="2022-04-08T13:52:44.754" v="1250" actId="700"/>
          <ac:spMkLst>
            <pc:docMk/>
            <pc:sldMk cId="2125289764" sldId="269"/>
            <ac:spMk id="44" creationId="{C65FAC2E-4E22-473C-9F91-A0C21EFBC00F}"/>
          </ac:spMkLst>
        </pc:spChg>
        <pc:spChg chg="add mod ord">
          <ac:chgData name="i" userId="47c51ef0-675a-4a3f-9962-30063528979a" providerId="ADAL" clId="{47E09221-BBEB-4A6B-9AC8-B696715E0A3C}" dt="2022-04-08T13:52:44.754" v="1250" actId="700"/>
          <ac:spMkLst>
            <pc:docMk/>
            <pc:sldMk cId="2125289764" sldId="269"/>
            <ac:spMk id="45" creationId="{D662D93E-DA40-47E2-9068-0A6844905438}"/>
          </ac:spMkLst>
        </pc:spChg>
        <pc:spChg chg="add mod ord">
          <ac:chgData name="i" userId="47c51ef0-675a-4a3f-9962-30063528979a" providerId="ADAL" clId="{47E09221-BBEB-4A6B-9AC8-B696715E0A3C}" dt="2022-04-08T13:52:44.754" v="1250" actId="700"/>
          <ac:spMkLst>
            <pc:docMk/>
            <pc:sldMk cId="2125289764" sldId="269"/>
            <ac:spMk id="46" creationId="{57B7D755-806E-4BB1-A75C-FC3DA7B74E24}"/>
          </ac:spMkLst>
        </pc:spChg>
        <pc:spChg chg="add mod ord">
          <ac:chgData name="i" userId="47c51ef0-675a-4a3f-9962-30063528979a" providerId="ADAL" clId="{47E09221-BBEB-4A6B-9AC8-B696715E0A3C}" dt="2022-04-08T13:52:44.754" v="1250" actId="700"/>
          <ac:spMkLst>
            <pc:docMk/>
            <pc:sldMk cId="2125289764" sldId="269"/>
            <ac:spMk id="47" creationId="{3AE87F84-E414-4844-8C8E-F3BF8D608B68}"/>
          </ac:spMkLst>
        </pc:spChg>
        <pc:spChg chg="add mod ord">
          <ac:chgData name="i" userId="47c51ef0-675a-4a3f-9962-30063528979a" providerId="ADAL" clId="{47E09221-BBEB-4A6B-9AC8-B696715E0A3C}" dt="2022-04-08T13:52:44.754" v="1250" actId="700"/>
          <ac:spMkLst>
            <pc:docMk/>
            <pc:sldMk cId="2125289764" sldId="269"/>
            <ac:spMk id="48" creationId="{3430B650-0031-4FB4-80A6-59FF8A196421}"/>
          </ac:spMkLst>
        </pc:spChg>
      </pc:sldChg>
      <pc:sldChg chg="addSp delSp modSp add del mod modAnim">
        <pc:chgData name="i" userId="47c51ef0-675a-4a3f-9962-30063528979a" providerId="ADAL" clId="{47E09221-BBEB-4A6B-9AC8-B696715E0A3C}" dt="2022-04-08T13:57:48.726" v="1334" actId="47"/>
        <pc:sldMkLst>
          <pc:docMk/>
          <pc:sldMk cId="907371859" sldId="270"/>
        </pc:sldMkLst>
        <pc:spChg chg="del">
          <ac:chgData name="i" userId="47c51ef0-675a-4a3f-9962-30063528979a" providerId="ADAL" clId="{47E09221-BBEB-4A6B-9AC8-B696715E0A3C}" dt="2022-04-08T13:55:00.675" v="1299"/>
          <ac:spMkLst>
            <pc:docMk/>
            <pc:sldMk cId="907371859" sldId="270"/>
            <ac:spMk id="7" creationId="{F285876D-4CAE-48FC-BB4E-7A494EBE0CDB}"/>
          </ac:spMkLst>
        </pc:spChg>
        <pc:spChg chg="mod">
          <ac:chgData name="i" userId="47c51ef0-675a-4a3f-9962-30063528979a" providerId="ADAL" clId="{47E09221-BBEB-4A6B-9AC8-B696715E0A3C}" dt="2022-04-08T13:55:04.959" v="1301" actId="20577"/>
          <ac:spMkLst>
            <pc:docMk/>
            <pc:sldMk cId="907371859" sldId="270"/>
            <ac:spMk id="12" creationId="{445431F8-E9F8-4C04-8ACC-C8E7F7403D10}"/>
          </ac:spMkLst>
        </pc:spChg>
        <pc:spChg chg="mod">
          <ac:chgData name="i" userId="47c51ef0-675a-4a3f-9962-30063528979a" providerId="ADAL" clId="{47E09221-BBEB-4A6B-9AC8-B696715E0A3C}" dt="2022-04-08T13:55:07.500" v="1302"/>
          <ac:spMkLst>
            <pc:docMk/>
            <pc:sldMk cId="907371859" sldId="270"/>
            <ac:spMk id="13" creationId="{905719A6-8FF6-4D80-BE6D-A128A5B02A76}"/>
          </ac:spMkLst>
        </pc:spChg>
        <pc:picChg chg="add mod">
          <ac:chgData name="i" userId="47c51ef0-675a-4a3f-9962-30063528979a" providerId="ADAL" clId="{47E09221-BBEB-4A6B-9AC8-B696715E0A3C}" dt="2022-04-08T13:55:00.675" v="1299"/>
          <ac:picMkLst>
            <pc:docMk/>
            <pc:sldMk cId="907371859" sldId="270"/>
            <ac:picMk id="15" creationId="{E233D68A-8C86-4FE3-88B2-6449293D160B}"/>
          </ac:picMkLst>
        </pc:picChg>
      </pc:sldChg>
      <pc:sldChg chg="add del">
        <pc:chgData name="i" userId="47c51ef0-675a-4a3f-9962-30063528979a" providerId="ADAL" clId="{47E09221-BBEB-4A6B-9AC8-B696715E0A3C}" dt="2022-04-08T13:57:49.127" v="1335" actId="47"/>
        <pc:sldMkLst>
          <pc:docMk/>
          <pc:sldMk cId="1937163948" sldId="271"/>
        </pc:sldMkLst>
      </pc:sldChg>
      <pc:sldChg chg="add del">
        <pc:chgData name="i" userId="47c51ef0-675a-4a3f-9962-30063528979a" providerId="ADAL" clId="{47E09221-BBEB-4A6B-9AC8-B696715E0A3C}" dt="2022-04-08T13:57:49.502" v="1336" actId="47"/>
        <pc:sldMkLst>
          <pc:docMk/>
          <pc:sldMk cId="3371329362" sldId="272"/>
        </pc:sldMkLst>
      </pc:sldChg>
      <pc:sldChg chg="add del">
        <pc:chgData name="i" userId="47c51ef0-675a-4a3f-9962-30063528979a" providerId="ADAL" clId="{47E09221-BBEB-4A6B-9AC8-B696715E0A3C}" dt="2022-04-08T13:57:50.346" v="1337" actId="47"/>
        <pc:sldMkLst>
          <pc:docMk/>
          <pc:sldMk cId="4278493054" sldId="273"/>
        </pc:sldMkLst>
      </pc:sldChg>
      <pc:sldChg chg="addSp delSp modSp new mod ord modAnim chgLayout">
        <pc:chgData name="i" userId="47c51ef0-675a-4a3f-9962-30063528979a" providerId="ADAL" clId="{47E09221-BBEB-4A6B-9AC8-B696715E0A3C}" dt="2022-04-08T14:06:51.803" v="1522" actId="404"/>
        <pc:sldMkLst>
          <pc:docMk/>
          <pc:sldMk cId="234208506" sldId="274"/>
        </pc:sldMkLst>
        <pc:spChg chg="mod ord">
          <ac:chgData name="i" userId="47c51ef0-675a-4a3f-9962-30063528979a" providerId="ADAL" clId="{47E09221-BBEB-4A6B-9AC8-B696715E0A3C}" dt="2022-04-08T13:54:38.834" v="1294" actId="700"/>
          <ac:spMkLst>
            <pc:docMk/>
            <pc:sldMk cId="234208506" sldId="274"/>
            <ac:spMk id="2" creationId="{0B484F6B-7911-43A8-975A-814D736E9275}"/>
          </ac:spMkLst>
        </pc:spChg>
        <pc:spChg chg="del">
          <ac:chgData name="i" userId="47c51ef0-675a-4a3f-9962-30063528979a" providerId="ADAL" clId="{47E09221-BBEB-4A6B-9AC8-B696715E0A3C}" dt="2022-04-08T13:53:43.011" v="1280"/>
          <ac:spMkLst>
            <pc:docMk/>
            <pc:sldMk cId="234208506" sldId="274"/>
            <ac:spMk id="3" creationId="{0982A403-081F-4B50-A793-ABF37ABCC64B}"/>
          </ac:spMkLst>
        </pc:spChg>
        <pc:spChg chg="del">
          <ac:chgData name="i" userId="47c51ef0-675a-4a3f-9962-30063528979a" providerId="ADAL" clId="{47E09221-BBEB-4A6B-9AC8-B696715E0A3C}" dt="2022-04-08T13:53:46.762" v="1281"/>
          <ac:spMkLst>
            <pc:docMk/>
            <pc:sldMk cId="234208506" sldId="274"/>
            <ac:spMk id="4" creationId="{E5849AF1-B108-43AE-AF85-040B86A9A760}"/>
          </ac:spMkLst>
        </pc:spChg>
        <pc:spChg chg="del">
          <ac:chgData name="i" userId="47c51ef0-675a-4a3f-9962-30063528979a" providerId="ADAL" clId="{47E09221-BBEB-4A6B-9AC8-B696715E0A3C}" dt="2022-04-08T13:53:50.123" v="1282"/>
          <ac:spMkLst>
            <pc:docMk/>
            <pc:sldMk cId="234208506" sldId="274"/>
            <ac:spMk id="5" creationId="{4A73A052-2B70-4FCA-875E-AFC810EB3CD2}"/>
          </ac:spMkLst>
        </pc:spChg>
        <pc:spChg chg="del">
          <ac:chgData name="i" userId="47c51ef0-675a-4a3f-9962-30063528979a" providerId="ADAL" clId="{47E09221-BBEB-4A6B-9AC8-B696715E0A3C}" dt="2022-04-08T13:53:53.277" v="1283"/>
          <ac:spMkLst>
            <pc:docMk/>
            <pc:sldMk cId="234208506" sldId="274"/>
            <ac:spMk id="6" creationId="{DB6B7E0B-6BC8-4B13-8F47-BF6ED376DB44}"/>
          </ac:spMkLst>
        </pc:spChg>
        <pc:spChg chg="del">
          <ac:chgData name="i" userId="47c51ef0-675a-4a3f-9962-30063528979a" providerId="ADAL" clId="{47E09221-BBEB-4A6B-9AC8-B696715E0A3C}" dt="2022-04-08T13:54:38.834" v="1294" actId="700"/>
          <ac:spMkLst>
            <pc:docMk/>
            <pc:sldMk cId="234208506" sldId="274"/>
            <ac:spMk id="7" creationId="{9F756B3E-BA83-4BEB-A229-DD158FFCB134}"/>
          </ac:spMkLst>
        </pc:spChg>
        <pc:spChg chg="mod ord">
          <ac:chgData name="i" userId="47c51ef0-675a-4a3f-9962-30063528979a" providerId="ADAL" clId="{47E09221-BBEB-4A6B-9AC8-B696715E0A3C}" dt="2022-04-08T14:06:27.742" v="1511" actId="2711"/>
          <ac:spMkLst>
            <pc:docMk/>
            <pc:sldMk cId="234208506" sldId="274"/>
            <ac:spMk id="8" creationId="{298F3252-9AC8-40EA-9BA4-D04CBB2696CC}"/>
          </ac:spMkLst>
        </pc:spChg>
        <pc:spChg chg="mod ord">
          <ac:chgData name="i" userId="47c51ef0-675a-4a3f-9962-30063528979a" providerId="ADAL" clId="{47E09221-BBEB-4A6B-9AC8-B696715E0A3C}" dt="2022-04-08T13:54:38.834" v="1294" actId="700"/>
          <ac:spMkLst>
            <pc:docMk/>
            <pc:sldMk cId="234208506" sldId="274"/>
            <ac:spMk id="9" creationId="{B4830C8D-48B4-4B49-AF45-06B257647682}"/>
          </ac:spMkLst>
        </pc:spChg>
        <pc:spChg chg="mod ord">
          <ac:chgData name="i" userId="47c51ef0-675a-4a3f-9962-30063528979a" providerId="ADAL" clId="{47E09221-BBEB-4A6B-9AC8-B696715E0A3C}" dt="2022-04-08T13:54:38.834" v="1294" actId="700"/>
          <ac:spMkLst>
            <pc:docMk/>
            <pc:sldMk cId="234208506" sldId="274"/>
            <ac:spMk id="10" creationId="{DF6475C2-2DBB-4988-8DF3-96F6A2A5B020}"/>
          </ac:spMkLst>
        </pc:spChg>
        <pc:spChg chg="mod ord">
          <ac:chgData name="i" userId="47c51ef0-675a-4a3f-9962-30063528979a" providerId="ADAL" clId="{47E09221-BBEB-4A6B-9AC8-B696715E0A3C}" dt="2022-04-08T13:54:38.834" v="1294" actId="700"/>
          <ac:spMkLst>
            <pc:docMk/>
            <pc:sldMk cId="234208506" sldId="274"/>
            <ac:spMk id="11" creationId="{02D4BF28-979D-42E7-A2D3-736CC8D23D04}"/>
          </ac:spMkLst>
        </pc:spChg>
        <pc:spChg chg="mod ord">
          <ac:chgData name="i" userId="47c51ef0-675a-4a3f-9962-30063528979a" providerId="ADAL" clId="{47E09221-BBEB-4A6B-9AC8-B696715E0A3C}" dt="2022-04-08T13:54:38.834" v="1294" actId="700"/>
          <ac:spMkLst>
            <pc:docMk/>
            <pc:sldMk cId="234208506" sldId="274"/>
            <ac:spMk id="12" creationId="{223A8109-D260-453C-A9C8-F03D2A623326}"/>
          </ac:spMkLst>
        </pc:spChg>
        <pc:spChg chg="mod ord">
          <ac:chgData name="i" userId="47c51ef0-675a-4a3f-9962-30063528979a" providerId="ADAL" clId="{47E09221-BBEB-4A6B-9AC8-B696715E0A3C}" dt="2022-04-08T13:54:38.834" v="1294" actId="700"/>
          <ac:spMkLst>
            <pc:docMk/>
            <pc:sldMk cId="234208506" sldId="274"/>
            <ac:spMk id="13" creationId="{6E6B3043-42BA-4695-AA6C-48E48684A9CA}"/>
          </ac:spMkLst>
        </pc:spChg>
        <pc:spChg chg="mod ord">
          <ac:chgData name="i" userId="47c51ef0-675a-4a3f-9962-30063528979a" providerId="ADAL" clId="{47E09221-BBEB-4A6B-9AC8-B696715E0A3C}" dt="2022-04-08T13:54:38.834" v="1294" actId="700"/>
          <ac:spMkLst>
            <pc:docMk/>
            <pc:sldMk cId="234208506" sldId="274"/>
            <ac:spMk id="14" creationId="{F1FC6A93-5BAA-445A-A871-5F2DFFBAF412}"/>
          </ac:spMkLst>
        </pc:spChg>
        <pc:spChg chg="add mod ord">
          <ac:chgData name="i" userId="47c51ef0-675a-4a3f-9962-30063528979a" providerId="ADAL" clId="{47E09221-BBEB-4A6B-9AC8-B696715E0A3C}" dt="2022-04-08T14:06:51.803" v="1522" actId="404"/>
          <ac:spMkLst>
            <pc:docMk/>
            <pc:sldMk cId="234208506" sldId="274"/>
            <ac:spMk id="20" creationId="{5A0E9EEA-CB11-4EFC-98A1-E99BF052E66D}"/>
          </ac:spMkLst>
        </pc:spChg>
        <pc:spChg chg="add mod ord">
          <ac:chgData name="i" userId="47c51ef0-675a-4a3f-9962-30063528979a" providerId="ADAL" clId="{47E09221-BBEB-4A6B-9AC8-B696715E0A3C}" dt="2022-04-08T13:54:52.736" v="1298" actId="14100"/>
          <ac:spMkLst>
            <pc:docMk/>
            <pc:sldMk cId="234208506" sldId="274"/>
            <ac:spMk id="21" creationId="{6F5C8918-16BA-4CAC-BE96-05A1B05A6DB6}"/>
          </ac:spMkLst>
        </pc:spChg>
        <pc:picChg chg="add del mod">
          <ac:chgData name="i" userId="47c51ef0-675a-4a3f-9962-30063528979a" providerId="ADAL" clId="{47E09221-BBEB-4A6B-9AC8-B696715E0A3C}" dt="2022-04-08T13:53:40.605" v="1279"/>
          <ac:picMkLst>
            <pc:docMk/>
            <pc:sldMk cId="234208506" sldId="274"/>
            <ac:picMk id="15" creationId="{A5F79EB0-CBAC-4D61-84A2-7F42513F2BA3}"/>
          </ac:picMkLst>
        </pc:picChg>
        <pc:picChg chg="add mod ord modCrop">
          <ac:chgData name="i" userId="47c51ef0-675a-4a3f-9962-30063528979a" providerId="ADAL" clId="{47E09221-BBEB-4A6B-9AC8-B696715E0A3C}" dt="2022-04-08T13:54:38.834" v="1294" actId="700"/>
          <ac:picMkLst>
            <pc:docMk/>
            <pc:sldMk cId="234208506" sldId="274"/>
            <ac:picMk id="16" creationId="{AE78C30C-A054-4D01-95D2-1E2523DC96CD}"/>
          </ac:picMkLst>
        </pc:picChg>
        <pc:picChg chg="add mod ord modCrop">
          <ac:chgData name="i" userId="47c51ef0-675a-4a3f-9962-30063528979a" providerId="ADAL" clId="{47E09221-BBEB-4A6B-9AC8-B696715E0A3C}" dt="2022-04-08T13:54:38.834" v="1294" actId="700"/>
          <ac:picMkLst>
            <pc:docMk/>
            <pc:sldMk cId="234208506" sldId="274"/>
            <ac:picMk id="17" creationId="{E82E02DA-93A0-4676-ADE7-9FFBBCB35772}"/>
          </ac:picMkLst>
        </pc:picChg>
        <pc:picChg chg="add mod ord modCrop">
          <ac:chgData name="i" userId="47c51ef0-675a-4a3f-9962-30063528979a" providerId="ADAL" clId="{47E09221-BBEB-4A6B-9AC8-B696715E0A3C}" dt="2022-04-08T13:54:38.834" v="1294" actId="700"/>
          <ac:picMkLst>
            <pc:docMk/>
            <pc:sldMk cId="234208506" sldId="274"/>
            <ac:picMk id="18" creationId="{6721918C-2001-48D9-90F5-462C985F3246}"/>
          </ac:picMkLst>
        </pc:picChg>
        <pc:picChg chg="add mod ord modCrop">
          <ac:chgData name="i" userId="47c51ef0-675a-4a3f-9962-30063528979a" providerId="ADAL" clId="{47E09221-BBEB-4A6B-9AC8-B696715E0A3C}" dt="2022-04-08T13:54:38.834" v="1294" actId="700"/>
          <ac:picMkLst>
            <pc:docMk/>
            <pc:sldMk cId="234208506" sldId="274"/>
            <ac:picMk id="19" creationId="{C74F25B4-7A29-48C1-80FD-68F1A7EBE208}"/>
          </ac:picMkLst>
        </pc:picChg>
      </pc:sldChg>
      <pc:sldChg chg="addSp delSp modSp new mod ord modAnim chgLayout">
        <pc:chgData name="i" userId="47c51ef0-675a-4a3f-9962-30063528979a" providerId="ADAL" clId="{47E09221-BBEB-4A6B-9AC8-B696715E0A3C}" dt="2022-04-08T14:06:09.891" v="1510" actId="14100"/>
        <pc:sldMkLst>
          <pc:docMk/>
          <pc:sldMk cId="103655712" sldId="275"/>
        </pc:sldMkLst>
        <pc:spChg chg="mod ord">
          <ac:chgData name="i" userId="47c51ef0-675a-4a3f-9962-30063528979a" providerId="ADAL" clId="{47E09221-BBEB-4A6B-9AC8-B696715E0A3C}" dt="2022-04-08T13:57:24.574" v="1330" actId="700"/>
          <ac:spMkLst>
            <pc:docMk/>
            <pc:sldMk cId="103655712" sldId="275"/>
            <ac:spMk id="2" creationId="{C9119501-07F6-417A-BF29-4035469BC51D}"/>
          </ac:spMkLst>
        </pc:spChg>
        <pc:spChg chg="del">
          <ac:chgData name="i" userId="47c51ef0-675a-4a3f-9962-30063528979a" providerId="ADAL" clId="{47E09221-BBEB-4A6B-9AC8-B696715E0A3C}" dt="2022-04-08T13:56:16.765" v="1312"/>
          <ac:spMkLst>
            <pc:docMk/>
            <pc:sldMk cId="103655712" sldId="275"/>
            <ac:spMk id="3" creationId="{9DF26602-0F0B-4DF3-ABEA-618FA79B1051}"/>
          </ac:spMkLst>
        </pc:spChg>
        <pc:spChg chg="del">
          <ac:chgData name="i" userId="47c51ef0-675a-4a3f-9962-30063528979a" providerId="ADAL" clId="{47E09221-BBEB-4A6B-9AC8-B696715E0A3C}" dt="2022-04-08T13:56:25.666" v="1314"/>
          <ac:spMkLst>
            <pc:docMk/>
            <pc:sldMk cId="103655712" sldId="275"/>
            <ac:spMk id="4" creationId="{784B4D37-3F5E-4208-B5F6-994A2E4B37BD}"/>
          </ac:spMkLst>
        </pc:spChg>
        <pc:spChg chg="del">
          <ac:chgData name="i" userId="47c51ef0-675a-4a3f-9962-30063528979a" providerId="ADAL" clId="{47E09221-BBEB-4A6B-9AC8-B696715E0A3C}" dt="2022-04-08T13:56:32.497" v="1316"/>
          <ac:spMkLst>
            <pc:docMk/>
            <pc:sldMk cId="103655712" sldId="275"/>
            <ac:spMk id="5" creationId="{CDC721B3-3840-457E-B22B-2979F3E351C7}"/>
          </ac:spMkLst>
        </pc:spChg>
        <pc:spChg chg="del">
          <ac:chgData name="i" userId="47c51ef0-675a-4a3f-9962-30063528979a" providerId="ADAL" clId="{47E09221-BBEB-4A6B-9AC8-B696715E0A3C}" dt="2022-04-08T13:55:21.484" v="1306"/>
          <ac:spMkLst>
            <pc:docMk/>
            <pc:sldMk cId="103655712" sldId="275"/>
            <ac:spMk id="6" creationId="{E6E90E19-FE99-47F3-A733-28E69ADDD738}"/>
          </ac:spMkLst>
        </pc:spChg>
        <pc:spChg chg="del">
          <ac:chgData name="i" userId="47c51ef0-675a-4a3f-9962-30063528979a" providerId="ADAL" clId="{47E09221-BBEB-4A6B-9AC8-B696715E0A3C}" dt="2022-04-08T13:57:24.574" v="1330" actId="700"/>
          <ac:spMkLst>
            <pc:docMk/>
            <pc:sldMk cId="103655712" sldId="275"/>
            <ac:spMk id="7" creationId="{A661C470-D3D1-47A3-BD9D-6163E863CB4B}"/>
          </ac:spMkLst>
        </pc:spChg>
        <pc:spChg chg="mod ord">
          <ac:chgData name="i" userId="47c51ef0-675a-4a3f-9962-30063528979a" providerId="ADAL" clId="{47E09221-BBEB-4A6B-9AC8-B696715E0A3C}" dt="2022-04-08T14:06:09.891" v="1510" actId="14100"/>
          <ac:spMkLst>
            <pc:docMk/>
            <pc:sldMk cId="103655712" sldId="275"/>
            <ac:spMk id="8" creationId="{2E28DE98-88A6-4719-A1AE-E1DAB2DFD3D2}"/>
          </ac:spMkLst>
        </pc:spChg>
        <pc:spChg chg="mod ord">
          <ac:chgData name="i" userId="47c51ef0-675a-4a3f-9962-30063528979a" providerId="ADAL" clId="{47E09221-BBEB-4A6B-9AC8-B696715E0A3C}" dt="2022-04-08T14:04:17.452" v="1485" actId="2711"/>
          <ac:spMkLst>
            <pc:docMk/>
            <pc:sldMk cId="103655712" sldId="275"/>
            <ac:spMk id="9" creationId="{6C39460F-A1BD-4CDB-844C-C3945C9803E3}"/>
          </ac:spMkLst>
        </pc:spChg>
        <pc:spChg chg="mod ord">
          <ac:chgData name="i" userId="47c51ef0-675a-4a3f-9962-30063528979a" providerId="ADAL" clId="{47E09221-BBEB-4A6B-9AC8-B696715E0A3C}" dt="2022-04-08T14:04:17.452" v="1485" actId="2711"/>
          <ac:spMkLst>
            <pc:docMk/>
            <pc:sldMk cId="103655712" sldId="275"/>
            <ac:spMk id="10" creationId="{1E94EF5F-9EE6-4BD9-A992-C267EE17FD7D}"/>
          </ac:spMkLst>
        </pc:spChg>
        <pc:spChg chg="mod ord">
          <ac:chgData name="i" userId="47c51ef0-675a-4a3f-9962-30063528979a" providerId="ADAL" clId="{47E09221-BBEB-4A6B-9AC8-B696715E0A3C}" dt="2022-04-08T14:04:17.452" v="1485" actId="2711"/>
          <ac:spMkLst>
            <pc:docMk/>
            <pc:sldMk cId="103655712" sldId="275"/>
            <ac:spMk id="11" creationId="{747818B8-9262-4BEF-BADA-13BE711918D5}"/>
          </ac:spMkLst>
        </pc:spChg>
        <pc:spChg chg="mod ord">
          <ac:chgData name="i" userId="47c51ef0-675a-4a3f-9962-30063528979a" providerId="ADAL" clId="{47E09221-BBEB-4A6B-9AC8-B696715E0A3C}" dt="2022-04-08T14:04:17.452" v="1485" actId="2711"/>
          <ac:spMkLst>
            <pc:docMk/>
            <pc:sldMk cId="103655712" sldId="275"/>
            <ac:spMk id="12" creationId="{98311224-8B48-4294-B047-4AF838350165}"/>
          </ac:spMkLst>
        </pc:spChg>
        <pc:spChg chg="mod ord">
          <ac:chgData name="i" userId="47c51ef0-675a-4a3f-9962-30063528979a" providerId="ADAL" clId="{47E09221-BBEB-4A6B-9AC8-B696715E0A3C}" dt="2022-04-08T13:57:24.574" v="1330" actId="700"/>
          <ac:spMkLst>
            <pc:docMk/>
            <pc:sldMk cId="103655712" sldId="275"/>
            <ac:spMk id="13" creationId="{C092FF16-C8E8-4F33-8D63-B114A8877833}"/>
          </ac:spMkLst>
        </pc:spChg>
        <pc:spChg chg="add mod ord">
          <ac:chgData name="i" userId="47c51ef0-675a-4a3f-9962-30063528979a" providerId="ADAL" clId="{47E09221-BBEB-4A6B-9AC8-B696715E0A3C}" dt="2022-04-08T14:05:00.162" v="1493" actId="2711"/>
          <ac:spMkLst>
            <pc:docMk/>
            <pc:sldMk cId="103655712" sldId="275"/>
            <ac:spMk id="18" creationId="{1B5A3812-13F8-48C4-8ED0-8E7A09DDA7EF}"/>
          </ac:spMkLst>
        </pc:spChg>
        <pc:spChg chg="add mod ord">
          <ac:chgData name="i" userId="47c51ef0-675a-4a3f-9962-30063528979a" providerId="ADAL" clId="{47E09221-BBEB-4A6B-9AC8-B696715E0A3C}" dt="2022-04-08T13:57:40.575" v="1333" actId="14100"/>
          <ac:spMkLst>
            <pc:docMk/>
            <pc:sldMk cId="103655712" sldId="275"/>
            <ac:spMk id="19" creationId="{AE61A19D-5D69-4309-BA50-849BC8096936}"/>
          </ac:spMkLst>
        </pc:spChg>
        <pc:picChg chg="add mod ord modCrop">
          <ac:chgData name="i" userId="47c51ef0-675a-4a3f-9962-30063528979a" providerId="ADAL" clId="{47E09221-BBEB-4A6B-9AC8-B696715E0A3C}" dt="2022-04-08T13:57:24.574" v="1330" actId="700"/>
          <ac:picMkLst>
            <pc:docMk/>
            <pc:sldMk cId="103655712" sldId="275"/>
            <ac:picMk id="14" creationId="{4908D294-CCFE-4FBB-9D4C-8065B978C4F4}"/>
          </ac:picMkLst>
        </pc:picChg>
        <pc:picChg chg="add mod ord modCrop">
          <ac:chgData name="i" userId="47c51ef0-675a-4a3f-9962-30063528979a" providerId="ADAL" clId="{47E09221-BBEB-4A6B-9AC8-B696715E0A3C}" dt="2022-04-08T13:57:24.574" v="1330" actId="700"/>
          <ac:picMkLst>
            <pc:docMk/>
            <pc:sldMk cId="103655712" sldId="275"/>
            <ac:picMk id="15" creationId="{47A265E7-BD7C-4A06-8940-AFA40A694832}"/>
          </ac:picMkLst>
        </pc:picChg>
        <pc:picChg chg="add mod ord modCrop">
          <ac:chgData name="i" userId="47c51ef0-675a-4a3f-9962-30063528979a" providerId="ADAL" clId="{47E09221-BBEB-4A6B-9AC8-B696715E0A3C}" dt="2022-04-08T13:57:24.574" v="1330" actId="700"/>
          <ac:picMkLst>
            <pc:docMk/>
            <pc:sldMk cId="103655712" sldId="275"/>
            <ac:picMk id="16" creationId="{A8D47632-A9BC-4A7C-9189-DB727D5174B1}"/>
          </ac:picMkLst>
        </pc:picChg>
        <pc:picChg chg="add mod ord modCrop">
          <ac:chgData name="i" userId="47c51ef0-675a-4a3f-9962-30063528979a" providerId="ADAL" clId="{47E09221-BBEB-4A6B-9AC8-B696715E0A3C}" dt="2022-04-08T13:57:24.574" v="1330" actId="700"/>
          <ac:picMkLst>
            <pc:docMk/>
            <pc:sldMk cId="103655712" sldId="275"/>
            <ac:picMk id="17" creationId="{55674597-AF57-46AA-8554-0190614D7F38}"/>
          </ac:picMkLst>
        </pc:picChg>
      </pc:sldChg>
      <pc:sldChg chg="addSp delSp modSp new mod modAnim">
        <pc:chgData name="i" userId="47c51ef0-675a-4a3f-9962-30063528979a" providerId="ADAL" clId="{47E09221-BBEB-4A6B-9AC8-B696715E0A3C}" dt="2022-04-08T14:06:01.153" v="1508" actId="2711"/>
        <pc:sldMkLst>
          <pc:docMk/>
          <pc:sldMk cId="729157521" sldId="276"/>
        </pc:sldMkLst>
        <pc:spChg chg="del">
          <ac:chgData name="i" userId="47c51ef0-675a-4a3f-9962-30063528979a" providerId="ADAL" clId="{47E09221-BBEB-4A6B-9AC8-B696715E0A3C}" dt="2022-04-08T13:58:32.107" v="1351" actId="478"/>
          <ac:spMkLst>
            <pc:docMk/>
            <pc:sldMk cId="729157521" sldId="276"/>
            <ac:spMk id="3" creationId="{C9B91F12-1BDC-425D-BF60-336962094A59}"/>
          </ac:spMkLst>
        </pc:spChg>
        <pc:spChg chg="del">
          <ac:chgData name="i" userId="47c51ef0-675a-4a3f-9962-30063528979a" providerId="ADAL" clId="{47E09221-BBEB-4A6B-9AC8-B696715E0A3C}" dt="2022-04-08T13:58:32.107" v="1351" actId="478"/>
          <ac:spMkLst>
            <pc:docMk/>
            <pc:sldMk cId="729157521" sldId="276"/>
            <ac:spMk id="4" creationId="{6153E235-2C80-471C-8A7C-043AC81C5608}"/>
          </ac:spMkLst>
        </pc:spChg>
        <pc:spChg chg="del">
          <ac:chgData name="i" userId="47c51ef0-675a-4a3f-9962-30063528979a" providerId="ADAL" clId="{47E09221-BBEB-4A6B-9AC8-B696715E0A3C}" dt="2022-04-08T13:58:47.537" v="1357"/>
          <ac:spMkLst>
            <pc:docMk/>
            <pc:sldMk cId="729157521" sldId="276"/>
            <ac:spMk id="5" creationId="{7670F129-6945-4AD4-AF14-610B531488E5}"/>
          </ac:spMkLst>
        </pc:spChg>
        <pc:spChg chg="del">
          <ac:chgData name="i" userId="47c51ef0-675a-4a3f-9962-30063528979a" providerId="ADAL" clId="{47E09221-BBEB-4A6B-9AC8-B696715E0A3C}" dt="2022-04-08T13:59:05.225" v="1365"/>
          <ac:spMkLst>
            <pc:docMk/>
            <pc:sldMk cId="729157521" sldId="276"/>
            <ac:spMk id="6" creationId="{8A36A494-EBE1-49D6-83BB-ACA46EFBB5D7}"/>
          </ac:spMkLst>
        </pc:spChg>
        <pc:spChg chg="mod">
          <ac:chgData name="i" userId="47c51ef0-675a-4a3f-9962-30063528979a" providerId="ADAL" clId="{47E09221-BBEB-4A6B-9AC8-B696715E0A3C}" dt="2022-04-08T14:05:03.972" v="1494" actId="2711"/>
          <ac:spMkLst>
            <pc:docMk/>
            <pc:sldMk cId="729157521" sldId="276"/>
            <ac:spMk id="7" creationId="{A972209E-869B-4F3A-90E4-33A752FD6EC8}"/>
          </ac:spMkLst>
        </pc:spChg>
        <pc:spChg chg="mod">
          <ac:chgData name="i" userId="47c51ef0-675a-4a3f-9962-30063528979a" providerId="ADAL" clId="{47E09221-BBEB-4A6B-9AC8-B696715E0A3C}" dt="2022-04-08T14:04:10.904" v="1484" actId="2711"/>
          <ac:spMkLst>
            <pc:docMk/>
            <pc:sldMk cId="729157521" sldId="276"/>
            <ac:spMk id="8" creationId="{4531CA9F-670E-448A-97BF-5CAE6F68942E}"/>
          </ac:spMkLst>
        </pc:spChg>
        <pc:spChg chg="del">
          <ac:chgData name="i" userId="47c51ef0-675a-4a3f-9962-30063528979a" providerId="ADAL" clId="{47E09221-BBEB-4A6B-9AC8-B696715E0A3C}" dt="2022-04-08T13:58:32.107" v="1351" actId="478"/>
          <ac:spMkLst>
            <pc:docMk/>
            <pc:sldMk cId="729157521" sldId="276"/>
            <ac:spMk id="9" creationId="{16350413-98D7-425F-B833-053B33F8F8A6}"/>
          </ac:spMkLst>
        </pc:spChg>
        <pc:spChg chg="del">
          <ac:chgData name="i" userId="47c51ef0-675a-4a3f-9962-30063528979a" providerId="ADAL" clId="{47E09221-BBEB-4A6B-9AC8-B696715E0A3C}" dt="2022-04-08T13:58:32.107" v="1351" actId="478"/>
          <ac:spMkLst>
            <pc:docMk/>
            <pc:sldMk cId="729157521" sldId="276"/>
            <ac:spMk id="10" creationId="{D7A18492-E814-4CDB-8615-336EC3285D27}"/>
          </ac:spMkLst>
        </pc:spChg>
        <pc:spChg chg="mod">
          <ac:chgData name="i" userId="47c51ef0-675a-4a3f-9962-30063528979a" providerId="ADAL" clId="{47E09221-BBEB-4A6B-9AC8-B696715E0A3C}" dt="2022-04-08T14:06:01.153" v="1508" actId="2711"/>
          <ac:spMkLst>
            <pc:docMk/>
            <pc:sldMk cId="729157521" sldId="276"/>
            <ac:spMk id="11" creationId="{9B587CB5-58BC-4148-971C-9017903B1CA8}"/>
          </ac:spMkLst>
        </pc:spChg>
        <pc:spChg chg="mod">
          <ac:chgData name="i" userId="47c51ef0-675a-4a3f-9962-30063528979a" providerId="ADAL" clId="{47E09221-BBEB-4A6B-9AC8-B696715E0A3C}" dt="2022-04-08T14:04:10.904" v="1484" actId="2711"/>
          <ac:spMkLst>
            <pc:docMk/>
            <pc:sldMk cId="729157521" sldId="276"/>
            <ac:spMk id="12" creationId="{D808EE63-C873-4745-A86A-EBECE3EBA5F2}"/>
          </ac:spMkLst>
        </pc:spChg>
        <pc:spChg chg="mod">
          <ac:chgData name="i" userId="47c51ef0-675a-4a3f-9962-30063528979a" providerId="ADAL" clId="{47E09221-BBEB-4A6B-9AC8-B696715E0A3C}" dt="2022-04-08T13:58:17.996" v="1348" actId="20577"/>
          <ac:spMkLst>
            <pc:docMk/>
            <pc:sldMk cId="729157521" sldId="276"/>
            <ac:spMk id="13" creationId="{B28C01D9-0031-4AD6-9C6B-89A54F15CE70}"/>
          </ac:spMkLst>
        </pc:spChg>
        <pc:spChg chg="del">
          <ac:chgData name="i" userId="47c51ef0-675a-4a3f-9962-30063528979a" providerId="ADAL" clId="{47E09221-BBEB-4A6B-9AC8-B696715E0A3C}" dt="2022-04-08T13:58:06.754" v="1345" actId="478"/>
          <ac:spMkLst>
            <pc:docMk/>
            <pc:sldMk cId="729157521" sldId="276"/>
            <ac:spMk id="14" creationId="{52A48D96-DCC1-4A49-BEA9-A51D03AA9DD4}"/>
          </ac:spMkLst>
        </pc:spChg>
        <pc:spChg chg="add mod">
          <ac:chgData name="i" userId="47c51ef0-675a-4a3f-9962-30063528979a" providerId="ADAL" clId="{47E09221-BBEB-4A6B-9AC8-B696715E0A3C}" dt="2022-04-08T13:58:06.904" v="1346"/>
          <ac:spMkLst>
            <pc:docMk/>
            <pc:sldMk cId="729157521" sldId="276"/>
            <ac:spMk id="15" creationId="{542153E5-71F4-4879-B491-2EACA33D692A}"/>
          </ac:spMkLst>
        </pc:spChg>
        <pc:spChg chg="add del mod">
          <ac:chgData name="i" userId="47c51ef0-675a-4a3f-9962-30063528979a" providerId="ADAL" clId="{47E09221-BBEB-4A6B-9AC8-B696715E0A3C}" dt="2022-04-08T13:59:22.426" v="1370" actId="478"/>
          <ac:spMkLst>
            <pc:docMk/>
            <pc:sldMk cId="729157521" sldId="276"/>
            <ac:spMk id="19" creationId="{15B5FD94-706C-4B18-94E2-9C2925F7DA39}"/>
          </ac:spMkLst>
        </pc:spChg>
        <pc:spChg chg="add mod">
          <ac:chgData name="i" userId="47c51ef0-675a-4a3f-9962-30063528979a" providerId="ADAL" clId="{47E09221-BBEB-4A6B-9AC8-B696715E0A3C}" dt="2022-04-08T14:04:10.904" v="1484" actId="2711"/>
          <ac:spMkLst>
            <pc:docMk/>
            <pc:sldMk cId="729157521" sldId="276"/>
            <ac:spMk id="20" creationId="{C3212A79-427E-400A-BDF3-A1334244756E}"/>
          </ac:spMkLst>
        </pc:spChg>
        <pc:spChg chg="add mod">
          <ac:chgData name="i" userId="47c51ef0-675a-4a3f-9962-30063528979a" providerId="ADAL" clId="{47E09221-BBEB-4A6B-9AC8-B696715E0A3C}" dt="2022-04-08T14:04:10.904" v="1484" actId="2711"/>
          <ac:spMkLst>
            <pc:docMk/>
            <pc:sldMk cId="729157521" sldId="276"/>
            <ac:spMk id="21" creationId="{DCBCE348-E98E-43AC-A47D-C996BBD03531}"/>
          </ac:spMkLst>
        </pc:spChg>
        <pc:picChg chg="add del mod">
          <ac:chgData name="i" userId="47c51ef0-675a-4a3f-9962-30063528979a" providerId="ADAL" clId="{47E09221-BBEB-4A6B-9AC8-B696715E0A3C}" dt="2022-04-08T13:59:21.714" v="1369" actId="478"/>
          <ac:picMkLst>
            <pc:docMk/>
            <pc:sldMk cId="729157521" sldId="276"/>
            <ac:picMk id="16" creationId="{ECE94780-9F3D-4C90-B01F-91A6A7B59D31}"/>
          </ac:picMkLst>
        </pc:picChg>
        <pc:picChg chg="add mod">
          <ac:chgData name="i" userId="47c51ef0-675a-4a3f-9962-30063528979a" providerId="ADAL" clId="{47E09221-BBEB-4A6B-9AC8-B696715E0A3C}" dt="2022-04-08T13:58:32.280" v="1352"/>
          <ac:picMkLst>
            <pc:docMk/>
            <pc:sldMk cId="729157521" sldId="276"/>
            <ac:picMk id="17" creationId="{FD418B06-80A8-4251-A779-14D793A974D5}"/>
          </ac:picMkLst>
        </pc:picChg>
        <pc:picChg chg="add mod">
          <ac:chgData name="i" userId="47c51ef0-675a-4a3f-9962-30063528979a" providerId="ADAL" clId="{47E09221-BBEB-4A6B-9AC8-B696715E0A3C}" dt="2022-04-08T13:58:32.280" v="1352"/>
          <ac:picMkLst>
            <pc:docMk/>
            <pc:sldMk cId="729157521" sldId="276"/>
            <ac:picMk id="18" creationId="{B7F4FA58-2568-42F8-8450-F45FFC9E42D8}"/>
          </ac:picMkLst>
        </pc:picChg>
        <pc:picChg chg="add mod">
          <ac:chgData name="i" userId="47c51ef0-675a-4a3f-9962-30063528979a" providerId="ADAL" clId="{47E09221-BBEB-4A6B-9AC8-B696715E0A3C}" dt="2022-04-08T13:58:47.537" v="1357"/>
          <ac:picMkLst>
            <pc:docMk/>
            <pc:sldMk cId="729157521" sldId="276"/>
            <ac:picMk id="22" creationId="{0D4E660B-685F-457F-B523-5C8C10000F36}"/>
          </ac:picMkLst>
        </pc:picChg>
        <pc:picChg chg="add mod">
          <ac:chgData name="i" userId="47c51ef0-675a-4a3f-9962-30063528979a" providerId="ADAL" clId="{47E09221-BBEB-4A6B-9AC8-B696715E0A3C}" dt="2022-04-08T13:59:05.225" v="1365"/>
          <ac:picMkLst>
            <pc:docMk/>
            <pc:sldMk cId="729157521" sldId="276"/>
            <ac:picMk id="23" creationId="{3E878DA7-BAD3-4121-A561-C71A05F008F7}"/>
          </ac:picMkLst>
        </pc:picChg>
      </pc:sldChg>
      <pc:sldChg chg="addSp delSp modSp new mod modAnim">
        <pc:chgData name="i" userId="47c51ef0-675a-4a3f-9962-30063528979a" providerId="ADAL" clId="{47E09221-BBEB-4A6B-9AC8-B696715E0A3C}" dt="2022-04-08T14:05:56.768" v="1507" actId="14100"/>
        <pc:sldMkLst>
          <pc:docMk/>
          <pc:sldMk cId="3872218766" sldId="277"/>
        </pc:sldMkLst>
        <pc:spChg chg="del">
          <ac:chgData name="i" userId="47c51ef0-675a-4a3f-9962-30063528979a" providerId="ADAL" clId="{47E09221-BBEB-4A6B-9AC8-B696715E0A3C}" dt="2022-04-08T13:58:36.179" v="1353" actId="478"/>
          <ac:spMkLst>
            <pc:docMk/>
            <pc:sldMk cId="3872218766" sldId="277"/>
            <ac:spMk id="3" creationId="{9909CEE2-376E-47FB-B33E-58EF1A8608C5}"/>
          </ac:spMkLst>
        </pc:spChg>
        <pc:spChg chg="del">
          <ac:chgData name="i" userId="47c51ef0-675a-4a3f-9962-30063528979a" providerId="ADAL" clId="{47E09221-BBEB-4A6B-9AC8-B696715E0A3C}" dt="2022-04-08T13:58:36.179" v="1353" actId="478"/>
          <ac:spMkLst>
            <pc:docMk/>
            <pc:sldMk cId="3872218766" sldId="277"/>
            <ac:spMk id="4" creationId="{CB67E588-B2C4-4DD1-A479-B6CFA5954026}"/>
          </ac:spMkLst>
        </pc:spChg>
        <pc:spChg chg="del">
          <ac:chgData name="i" userId="47c51ef0-675a-4a3f-9962-30063528979a" providerId="ADAL" clId="{47E09221-BBEB-4A6B-9AC8-B696715E0A3C}" dt="2022-04-08T13:58:55.497" v="1360" actId="478"/>
          <ac:spMkLst>
            <pc:docMk/>
            <pc:sldMk cId="3872218766" sldId="277"/>
            <ac:spMk id="5" creationId="{F709E785-1636-40D9-BE44-49783CAC6A2B}"/>
          </ac:spMkLst>
        </pc:spChg>
        <pc:spChg chg="del">
          <ac:chgData name="i" userId="47c51ef0-675a-4a3f-9962-30063528979a" providerId="ADAL" clId="{47E09221-BBEB-4A6B-9AC8-B696715E0A3C}" dt="2022-04-08T13:59:27.913" v="1371"/>
          <ac:spMkLst>
            <pc:docMk/>
            <pc:sldMk cId="3872218766" sldId="277"/>
            <ac:spMk id="6" creationId="{89A96770-300B-4F21-A1A0-7DE717C141A9}"/>
          </ac:spMkLst>
        </pc:spChg>
        <pc:spChg chg="mod">
          <ac:chgData name="i" userId="47c51ef0-675a-4a3f-9962-30063528979a" providerId="ADAL" clId="{47E09221-BBEB-4A6B-9AC8-B696715E0A3C}" dt="2022-04-08T14:05:07.801" v="1495" actId="2711"/>
          <ac:spMkLst>
            <pc:docMk/>
            <pc:sldMk cId="3872218766" sldId="277"/>
            <ac:spMk id="7" creationId="{78885A44-0939-42A0-AD80-DD2C3A220DC3}"/>
          </ac:spMkLst>
        </pc:spChg>
        <pc:spChg chg="del">
          <ac:chgData name="i" userId="47c51ef0-675a-4a3f-9962-30063528979a" providerId="ADAL" clId="{47E09221-BBEB-4A6B-9AC8-B696715E0A3C}" dt="2022-04-08T13:58:56.019" v="1361" actId="478"/>
          <ac:spMkLst>
            <pc:docMk/>
            <pc:sldMk cId="3872218766" sldId="277"/>
            <ac:spMk id="8" creationId="{4EE86651-318F-449A-9823-4A8A2A91784A}"/>
          </ac:spMkLst>
        </pc:spChg>
        <pc:spChg chg="del">
          <ac:chgData name="i" userId="47c51ef0-675a-4a3f-9962-30063528979a" providerId="ADAL" clId="{47E09221-BBEB-4A6B-9AC8-B696715E0A3C}" dt="2022-04-08T13:58:36.179" v="1353" actId="478"/>
          <ac:spMkLst>
            <pc:docMk/>
            <pc:sldMk cId="3872218766" sldId="277"/>
            <ac:spMk id="9" creationId="{F160157B-DD75-4A24-808D-EF0ABE91ECA2}"/>
          </ac:spMkLst>
        </pc:spChg>
        <pc:spChg chg="del">
          <ac:chgData name="i" userId="47c51ef0-675a-4a3f-9962-30063528979a" providerId="ADAL" clId="{47E09221-BBEB-4A6B-9AC8-B696715E0A3C}" dt="2022-04-08T13:58:36.179" v="1353" actId="478"/>
          <ac:spMkLst>
            <pc:docMk/>
            <pc:sldMk cId="3872218766" sldId="277"/>
            <ac:spMk id="10" creationId="{E0750334-3910-4BA9-865B-F071FCCCF6FC}"/>
          </ac:spMkLst>
        </pc:spChg>
        <pc:spChg chg="mod">
          <ac:chgData name="i" userId="47c51ef0-675a-4a3f-9962-30063528979a" providerId="ADAL" clId="{47E09221-BBEB-4A6B-9AC8-B696715E0A3C}" dt="2022-04-08T14:05:51.185" v="1506" actId="2711"/>
          <ac:spMkLst>
            <pc:docMk/>
            <pc:sldMk cId="3872218766" sldId="277"/>
            <ac:spMk id="11" creationId="{AFD0199A-C6CB-4488-AD81-A02E701E4214}"/>
          </ac:spMkLst>
        </pc:spChg>
        <pc:spChg chg="mod">
          <ac:chgData name="i" userId="47c51ef0-675a-4a3f-9962-30063528979a" providerId="ADAL" clId="{47E09221-BBEB-4A6B-9AC8-B696715E0A3C}" dt="2022-04-08T14:05:56.768" v="1507" actId="14100"/>
          <ac:spMkLst>
            <pc:docMk/>
            <pc:sldMk cId="3872218766" sldId="277"/>
            <ac:spMk id="12" creationId="{AD1A6119-398D-4ACB-AD9B-81102E81857C}"/>
          </ac:spMkLst>
        </pc:spChg>
        <pc:spChg chg="mod">
          <ac:chgData name="i" userId="47c51ef0-675a-4a3f-9962-30063528979a" providerId="ADAL" clId="{47E09221-BBEB-4A6B-9AC8-B696715E0A3C}" dt="2022-04-08T13:58:20.412" v="1349"/>
          <ac:spMkLst>
            <pc:docMk/>
            <pc:sldMk cId="3872218766" sldId="277"/>
            <ac:spMk id="13" creationId="{92DCB96D-FAC2-4E8D-B7C7-0F5B2F2BF1C2}"/>
          </ac:spMkLst>
        </pc:spChg>
        <pc:spChg chg="del">
          <ac:chgData name="i" userId="47c51ef0-675a-4a3f-9962-30063528979a" providerId="ADAL" clId="{47E09221-BBEB-4A6B-9AC8-B696715E0A3C}" dt="2022-04-08T13:58:03.387" v="1343" actId="478"/>
          <ac:spMkLst>
            <pc:docMk/>
            <pc:sldMk cId="3872218766" sldId="277"/>
            <ac:spMk id="14" creationId="{158FF536-4A21-4843-8386-947D984CF8E4}"/>
          </ac:spMkLst>
        </pc:spChg>
        <pc:spChg chg="add mod">
          <ac:chgData name="i" userId="47c51ef0-675a-4a3f-9962-30063528979a" providerId="ADAL" clId="{47E09221-BBEB-4A6B-9AC8-B696715E0A3C}" dt="2022-04-08T13:58:03.634" v="1344"/>
          <ac:spMkLst>
            <pc:docMk/>
            <pc:sldMk cId="3872218766" sldId="277"/>
            <ac:spMk id="15" creationId="{0C92C7A8-11F0-41D8-8061-F95465FCD6B1}"/>
          </ac:spMkLst>
        </pc:spChg>
        <pc:spChg chg="add mod">
          <ac:chgData name="i" userId="47c51ef0-675a-4a3f-9962-30063528979a" providerId="ADAL" clId="{47E09221-BBEB-4A6B-9AC8-B696715E0A3C}" dt="2022-04-08T14:04:01.598" v="1481" actId="2711"/>
          <ac:spMkLst>
            <pc:docMk/>
            <pc:sldMk cId="3872218766" sldId="277"/>
            <ac:spMk id="19" creationId="{2350B6F1-0C60-4612-9AEC-D7002FB24E0C}"/>
          </ac:spMkLst>
        </pc:spChg>
        <pc:spChg chg="add del mod">
          <ac:chgData name="i" userId="47c51ef0-675a-4a3f-9962-30063528979a" providerId="ADAL" clId="{47E09221-BBEB-4A6B-9AC8-B696715E0A3C}" dt="2022-04-08T13:59:40.625" v="1376" actId="478"/>
          <ac:spMkLst>
            <pc:docMk/>
            <pc:sldMk cId="3872218766" sldId="277"/>
            <ac:spMk id="20" creationId="{72C41B60-3E65-481C-B390-DD09E3249E7B}"/>
          </ac:spMkLst>
        </pc:spChg>
        <pc:spChg chg="add mod">
          <ac:chgData name="i" userId="47c51ef0-675a-4a3f-9962-30063528979a" providerId="ADAL" clId="{47E09221-BBEB-4A6B-9AC8-B696715E0A3C}" dt="2022-04-08T14:04:01.598" v="1481" actId="2711"/>
          <ac:spMkLst>
            <pc:docMk/>
            <pc:sldMk cId="3872218766" sldId="277"/>
            <ac:spMk id="21" creationId="{EE23B7A9-E621-4722-A550-413F01A35E3F}"/>
          </ac:spMkLst>
        </pc:spChg>
        <pc:spChg chg="add mod">
          <ac:chgData name="i" userId="47c51ef0-675a-4a3f-9962-30063528979a" providerId="ADAL" clId="{47E09221-BBEB-4A6B-9AC8-B696715E0A3C}" dt="2022-04-08T14:04:01.598" v="1481" actId="2711"/>
          <ac:spMkLst>
            <pc:docMk/>
            <pc:sldMk cId="3872218766" sldId="277"/>
            <ac:spMk id="22" creationId="{62051B48-6B0F-445B-A231-96427709BF24}"/>
          </ac:spMkLst>
        </pc:spChg>
        <pc:picChg chg="add mod">
          <ac:chgData name="i" userId="47c51ef0-675a-4a3f-9962-30063528979a" providerId="ADAL" clId="{47E09221-BBEB-4A6B-9AC8-B696715E0A3C}" dt="2022-04-08T13:58:36.369" v="1354"/>
          <ac:picMkLst>
            <pc:docMk/>
            <pc:sldMk cId="3872218766" sldId="277"/>
            <ac:picMk id="16" creationId="{0284D073-B372-4786-8361-3490E038CCDC}"/>
          </ac:picMkLst>
        </pc:picChg>
        <pc:picChg chg="add del mod">
          <ac:chgData name="i" userId="47c51ef0-675a-4a3f-9962-30063528979a" providerId="ADAL" clId="{47E09221-BBEB-4A6B-9AC8-B696715E0A3C}" dt="2022-04-08T13:59:38.994" v="1375" actId="478"/>
          <ac:picMkLst>
            <pc:docMk/>
            <pc:sldMk cId="3872218766" sldId="277"/>
            <ac:picMk id="17" creationId="{DACC1EE2-9B53-4E02-8A8C-52475A31BC76}"/>
          </ac:picMkLst>
        </pc:picChg>
        <pc:picChg chg="add mod">
          <ac:chgData name="i" userId="47c51ef0-675a-4a3f-9962-30063528979a" providerId="ADAL" clId="{47E09221-BBEB-4A6B-9AC8-B696715E0A3C}" dt="2022-04-08T13:58:36.369" v="1354"/>
          <ac:picMkLst>
            <pc:docMk/>
            <pc:sldMk cId="3872218766" sldId="277"/>
            <ac:picMk id="18" creationId="{026132BA-261B-4A7B-9F37-EDE2214DC4E7}"/>
          </ac:picMkLst>
        </pc:picChg>
        <pc:picChg chg="add mod">
          <ac:chgData name="i" userId="47c51ef0-675a-4a3f-9962-30063528979a" providerId="ADAL" clId="{47E09221-BBEB-4A6B-9AC8-B696715E0A3C}" dt="2022-04-08T13:58:56.758" v="1362"/>
          <ac:picMkLst>
            <pc:docMk/>
            <pc:sldMk cId="3872218766" sldId="277"/>
            <ac:picMk id="23" creationId="{5163BA6D-7B5F-433E-8E5F-E1AAABF44A91}"/>
          </ac:picMkLst>
        </pc:picChg>
        <pc:picChg chg="add mod">
          <ac:chgData name="i" userId="47c51ef0-675a-4a3f-9962-30063528979a" providerId="ADAL" clId="{47E09221-BBEB-4A6B-9AC8-B696715E0A3C}" dt="2022-04-08T13:59:27.913" v="1371"/>
          <ac:picMkLst>
            <pc:docMk/>
            <pc:sldMk cId="3872218766" sldId="277"/>
            <ac:picMk id="24" creationId="{1711F0CC-E0AA-4F92-BF50-C0AB04893260}"/>
          </ac:picMkLst>
        </pc:picChg>
      </pc:sldChg>
      <pc:sldChg chg="addSp delSp modSp new mod modAnim">
        <pc:chgData name="i" userId="47c51ef0-675a-4a3f-9962-30063528979a" providerId="ADAL" clId="{47E09221-BBEB-4A6B-9AC8-B696715E0A3C}" dt="2022-04-08T14:05:46.522" v="1505" actId="2711"/>
        <pc:sldMkLst>
          <pc:docMk/>
          <pc:sldMk cId="2417550831" sldId="278"/>
        </pc:sldMkLst>
        <pc:spChg chg="del">
          <ac:chgData name="i" userId="47c51ef0-675a-4a3f-9962-30063528979a" providerId="ADAL" clId="{47E09221-BBEB-4A6B-9AC8-B696715E0A3C}" dt="2022-04-08T13:58:42.514" v="1355" actId="478"/>
          <ac:spMkLst>
            <pc:docMk/>
            <pc:sldMk cId="2417550831" sldId="278"/>
            <ac:spMk id="3" creationId="{6962FAD1-7029-452A-A53B-95F9A497D8A1}"/>
          </ac:spMkLst>
        </pc:spChg>
        <pc:spChg chg="del">
          <ac:chgData name="i" userId="47c51ef0-675a-4a3f-9962-30063528979a" providerId="ADAL" clId="{47E09221-BBEB-4A6B-9AC8-B696715E0A3C}" dt="2022-04-08T13:58:42.514" v="1355" actId="478"/>
          <ac:spMkLst>
            <pc:docMk/>
            <pc:sldMk cId="2417550831" sldId="278"/>
            <ac:spMk id="4" creationId="{1C76FDDC-62A0-4EEB-A0F3-EEF60076E99D}"/>
          </ac:spMkLst>
        </pc:spChg>
        <pc:spChg chg="del">
          <ac:chgData name="i" userId="47c51ef0-675a-4a3f-9962-30063528979a" providerId="ADAL" clId="{47E09221-BBEB-4A6B-9AC8-B696715E0A3C}" dt="2022-04-08T13:58:59.284" v="1363" actId="478"/>
          <ac:spMkLst>
            <pc:docMk/>
            <pc:sldMk cId="2417550831" sldId="278"/>
            <ac:spMk id="5" creationId="{35A061C9-1716-4502-AEC8-A36357907752}"/>
          </ac:spMkLst>
        </pc:spChg>
        <pc:spChg chg="del">
          <ac:chgData name="i" userId="47c51ef0-675a-4a3f-9962-30063528979a" providerId="ADAL" clId="{47E09221-BBEB-4A6B-9AC8-B696715E0A3C}" dt="2022-04-08T13:59:47.721" v="1377"/>
          <ac:spMkLst>
            <pc:docMk/>
            <pc:sldMk cId="2417550831" sldId="278"/>
            <ac:spMk id="6" creationId="{86ABBE5C-8B70-498A-88A4-18B0AF3EA0FB}"/>
          </ac:spMkLst>
        </pc:spChg>
        <pc:spChg chg="mod">
          <ac:chgData name="i" userId="47c51ef0-675a-4a3f-9962-30063528979a" providerId="ADAL" clId="{47E09221-BBEB-4A6B-9AC8-B696715E0A3C}" dt="2022-04-08T14:05:11.626" v="1496" actId="2711"/>
          <ac:spMkLst>
            <pc:docMk/>
            <pc:sldMk cId="2417550831" sldId="278"/>
            <ac:spMk id="7" creationId="{0E978F8B-58E4-44C9-9E09-A549B0520F79}"/>
          </ac:spMkLst>
        </pc:spChg>
        <pc:spChg chg="del">
          <ac:chgData name="i" userId="47c51ef0-675a-4a3f-9962-30063528979a" providerId="ADAL" clId="{47E09221-BBEB-4A6B-9AC8-B696715E0A3C}" dt="2022-04-08T13:58:59.284" v="1363" actId="478"/>
          <ac:spMkLst>
            <pc:docMk/>
            <pc:sldMk cId="2417550831" sldId="278"/>
            <ac:spMk id="8" creationId="{6B2F63E8-2F59-4BB7-9E49-288938C5068A}"/>
          </ac:spMkLst>
        </pc:spChg>
        <pc:spChg chg="del">
          <ac:chgData name="i" userId="47c51ef0-675a-4a3f-9962-30063528979a" providerId="ADAL" clId="{47E09221-BBEB-4A6B-9AC8-B696715E0A3C}" dt="2022-04-08T13:58:42.514" v="1355" actId="478"/>
          <ac:spMkLst>
            <pc:docMk/>
            <pc:sldMk cId="2417550831" sldId="278"/>
            <ac:spMk id="9" creationId="{04E7CB21-B927-44CD-95EB-0415E543A3E1}"/>
          </ac:spMkLst>
        </pc:spChg>
        <pc:spChg chg="del">
          <ac:chgData name="i" userId="47c51ef0-675a-4a3f-9962-30063528979a" providerId="ADAL" clId="{47E09221-BBEB-4A6B-9AC8-B696715E0A3C}" dt="2022-04-08T13:58:42.514" v="1355" actId="478"/>
          <ac:spMkLst>
            <pc:docMk/>
            <pc:sldMk cId="2417550831" sldId="278"/>
            <ac:spMk id="10" creationId="{1EA859E4-36BB-4558-9451-8428BE746E21}"/>
          </ac:spMkLst>
        </pc:spChg>
        <pc:spChg chg="mod">
          <ac:chgData name="i" userId="47c51ef0-675a-4a3f-9962-30063528979a" providerId="ADAL" clId="{47E09221-BBEB-4A6B-9AC8-B696715E0A3C}" dt="2022-04-08T14:05:46.522" v="1505" actId="2711"/>
          <ac:spMkLst>
            <pc:docMk/>
            <pc:sldMk cId="2417550831" sldId="278"/>
            <ac:spMk id="11" creationId="{AAF31096-137B-4D6A-B926-0BC6B5495A92}"/>
          </ac:spMkLst>
        </pc:spChg>
        <pc:spChg chg="del">
          <ac:chgData name="i" userId="47c51ef0-675a-4a3f-9962-30063528979a" providerId="ADAL" clId="{47E09221-BBEB-4A6B-9AC8-B696715E0A3C}" dt="2022-04-08T13:59:59.794" v="1383" actId="478"/>
          <ac:spMkLst>
            <pc:docMk/>
            <pc:sldMk cId="2417550831" sldId="278"/>
            <ac:spMk id="12" creationId="{758E1568-0BD0-44F7-8BEB-12C2A343646C}"/>
          </ac:spMkLst>
        </pc:spChg>
        <pc:spChg chg="mod">
          <ac:chgData name="i" userId="47c51ef0-675a-4a3f-9962-30063528979a" providerId="ADAL" clId="{47E09221-BBEB-4A6B-9AC8-B696715E0A3C}" dt="2022-04-08T13:58:21.975" v="1350"/>
          <ac:spMkLst>
            <pc:docMk/>
            <pc:sldMk cId="2417550831" sldId="278"/>
            <ac:spMk id="13" creationId="{B42869C0-41EB-45B8-9445-098DF6FC563C}"/>
          </ac:spMkLst>
        </pc:spChg>
        <pc:spChg chg="del">
          <ac:chgData name="i" userId="47c51ef0-675a-4a3f-9962-30063528979a" providerId="ADAL" clId="{47E09221-BBEB-4A6B-9AC8-B696715E0A3C}" dt="2022-04-08T13:57:59.242" v="1341" actId="478"/>
          <ac:spMkLst>
            <pc:docMk/>
            <pc:sldMk cId="2417550831" sldId="278"/>
            <ac:spMk id="14" creationId="{79BE8D14-DA6E-4641-B5FE-9D1C6F596670}"/>
          </ac:spMkLst>
        </pc:spChg>
        <pc:spChg chg="add mod">
          <ac:chgData name="i" userId="47c51ef0-675a-4a3f-9962-30063528979a" providerId="ADAL" clId="{47E09221-BBEB-4A6B-9AC8-B696715E0A3C}" dt="2022-04-08T13:58:00.135" v="1342"/>
          <ac:spMkLst>
            <pc:docMk/>
            <pc:sldMk cId="2417550831" sldId="278"/>
            <ac:spMk id="15" creationId="{0FCF2042-8ADE-4494-9E33-EB6B89D9BFAA}"/>
          </ac:spMkLst>
        </pc:spChg>
        <pc:spChg chg="add mod">
          <ac:chgData name="i" userId="47c51ef0-675a-4a3f-9962-30063528979a" providerId="ADAL" clId="{47E09221-BBEB-4A6B-9AC8-B696715E0A3C}" dt="2022-04-08T14:03:51.618" v="1480" actId="2711"/>
          <ac:spMkLst>
            <pc:docMk/>
            <pc:sldMk cId="2417550831" sldId="278"/>
            <ac:spMk id="19" creationId="{4125BE7E-6D1E-449D-92F5-6202B616BDFE}"/>
          </ac:spMkLst>
        </pc:spChg>
        <pc:spChg chg="add mod">
          <ac:chgData name="i" userId="47c51ef0-675a-4a3f-9962-30063528979a" providerId="ADAL" clId="{47E09221-BBEB-4A6B-9AC8-B696715E0A3C}" dt="2022-04-08T14:03:51.618" v="1480" actId="2711"/>
          <ac:spMkLst>
            <pc:docMk/>
            <pc:sldMk cId="2417550831" sldId="278"/>
            <ac:spMk id="20" creationId="{D36E764B-4154-4F34-AC54-5E306102E50D}"/>
          </ac:spMkLst>
        </pc:spChg>
        <pc:spChg chg="add mod">
          <ac:chgData name="i" userId="47c51ef0-675a-4a3f-9962-30063528979a" providerId="ADAL" clId="{47E09221-BBEB-4A6B-9AC8-B696715E0A3C}" dt="2022-04-08T13:59:53.340" v="1379" actId="21"/>
          <ac:spMkLst>
            <pc:docMk/>
            <pc:sldMk cId="2417550831" sldId="278"/>
            <ac:spMk id="21" creationId="{3B4D1F1E-717A-4A45-B9A9-B9B98C689FFB}"/>
          </ac:spMkLst>
        </pc:spChg>
        <pc:spChg chg="add mod">
          <ac:chgData name="i" userId="47c51ef0-675a-4a3f-9962-30063528979a" providerId="ADAL" clId="{47E09221-BBEB-4A6B-9AC8-B696715E0A3C}" dt="2022-04-08T14:03:51.618" v="1480" actId="2711"/>
          <ac:spMkLst>
            <pc:docMk/>
            <pc:sldMk cId="2417550831" sldId="278"/>
            <ac:spMk id="22" creationId="{D348AE70-13FC-493B-BC3F-836602D81582}"/>
          </ac:spMkLst>
        </pc:spChg>
        <pc:picChg chg="add mod">
          <ac:chgData name="i" userId="47c51ef0-675a-4a3f-9962-30063528979a" providerId="ADAL" clId="{47E09221-BBEB-4A6B-9AC8-B696715E0A3C}" dt="2022-04-08T13:58:42.698" v="1356"/>
          <ac:picMkLst>
            <pc:docMk/>
            <pc:sldMk cId="2417550831" sldId="278"/>
            <ac:picMk id="16" creationId="{783B36B0-7823-415E-BC09-272DEA2201D4}"/>
          </ac:picMkLst>
        </pc:picChg>
        <pc:picChg chg="add mod">
          <ac:chgData name="i" userId="47c51ef0-675a-4a3f-9962-30063528979a" providerId="ADAL" clId="{47E09221-BBEB-4A6B-9AC8-B696715E0A3C}" dt="2022-04-08T13:58:42.698" v="1356"/>
          <ac:picMkLst>
            <pc:docMk/>
            <pc:sldMk cId="2417550831" sldId="278"/>
            <ac:picMk id="17" creationId="{729C5562-391A-449C-B00A-DBB6139A703F}"/>
          </ac:picMkLst>
        </pc:picChg>
        <pc:picChg chg="add del mod">
          <ac:chgData name="i" userId="47c51ef0-675a-4a3f-9962-30063528979a" providerId="ADAL" clId="{47E09221-BBEB-4A6B-9AC8-B696715E0A3C}" dt="2022-04-08T13:59:50.252" v="1378" actId="478"/>
          <ac:picMkLst>
            <pc:docMk/>
            <pc:sldMk cId="2417550831" sldId="278"/>
            <ac:picMk id="18" creationId="{904103D1-7309-41CF-871B-6E7909739E7D}"/>
          </ac:picMkLst>
        </pc:picChg>
        <pc:picChg chg="add mod">
          <ac:chgData name="i" userId="47c51ef0-675a-4a3f-9962-30063528979a" providerId="ADAL" clId="{47E09221-BBEB-4A6B-9AC8-B696715E0A3C}" dt="2022-04-08T13:59:00.039" v="1364"/>
          <ac:picMkLst>
            <pc:docMk/>
            <pc:sldMk cId="2417550831" sldId="278"/>
            <ac:picMk id="23" creationId="{F38E1B66-FEB7-4DF1-BB72-C52221B64A8F}"/>
          </ac:picMkLst>
        </pc:picChg>
        <pc:picChg chg="add mod">
          <ac:chgData name="i" userId="47c51ef0-675a-4a3f-9962-30063528979a" providerId="ADAL" clId="{47E09221-BBEB-4A6B-9AC8-B696715E0A3C}" dt="2022-04-08T13:59:47.721" v="1377"/>
          <ac:picMkLst>
            <pc:docMk/>
            <pc:sldMk cId="2417550831" sldId="278"/>
            <ac:picMk id="24" creationId="{EA09F614-1689-4287-A724-26228B39D3E8}"/>
          </ac:picMkLst>
        </pc:picChg>
      </pc:sldChg>
      <pc:sldChg chg="addSp delSp modSp new mod modAnim">
        <pc:chgData name="i" userId="47c51ef0-675a-4a3f-9962-30063528979a" providerId="ADAL" clId="{47E09221-BBEB-4A6B-9AC8-B696715E0A3C}" dt="2022-04-08T14:05:20.721" v="1500" actId="255"/>
        <pc:sldMkLst>
          <pc:docMk/>
          <pc:sldMk cId="3695366211" sldId="279"/>
        </pc:sldMkLst>
        <pc:spChg chg="del">
          <ac:chgData name="i" userId="47c51ef0-675a-4a3f-9962-30063528979a" providerId="ADAL" clId="{47E09221-BBEB-4A6B-9AC8-B696715E0A3C}" dt="2022-04-08T14:01:05.520" v="1395"/>
          <ac:spMkLst>
            <pc:docMk/>
            <pc:sldMk cId="3695366211" sldId="279"/>
            <ac:spMk id="3" creationId="{9A067035-9129-46FC-A2C5-C7743EB02E45}"/>
          </ac:spMkLst>
        </pc:spChg>
        <pc:spChg chg="mod">
          <ac:chgData name="i" userId="47c51ef0-675a-4a3f-9962-30063528979a" providerId="ADAL" clId="{47E09221-BBEB-4A6B-9AC8-B696715E0A3C}" dt="2022-04-08T14:05:20.721" v="1500" actId="255"/>
          <ac:spMkLst>
            <pc:docMk/>
            <pc:sldMk cId="3695366211" sldId="279"/>
            <ac:spMk id="4" creationId="{70DA71ED-0739-4EC5-BA75-DAABE6B99AAB}"/>
          </ac:spMkLst>
        </pc:spChg>
        <pc:spChg chg="mod">
          <ac:chgData name="i" userId="47c51ef0-675a-4a3f-9962-30063528979a" providerId="ADAL" clId="{47E09221-BBEB-4A6B-9AC8-B696715E0A3C}" dt="2022-04-08T14:03:33.581" v="1476" actId="2711"/>
          <ac:spMkLst>
            <pc:docMk/>
            <pc:sldMk cId="3695366211" sldId="279"/>
            <ac:spMk id="5" creationId="{9B4281C8-1C8A-4A01-B6A1-53B0F99E7C9B}"/>
          </ac:spMkLst>
        </pc:spChg>
        <pc:spChg chg="mod">
          <ac:chgData name="i" userId="47c51ef0-675a-4a3f-9962-30063528979a" providerId="ADAL" clId="{47E09221-BBEB-4A6B-9AC8-B696715E0A3C}" dt="2022-04-08T14:03:36.320" v="1477" actId="2711"/>
          <ac:spMkLst>
            <pc:docMk/>
            <pc:sldMk cId="3695366211" sldId="279"/>
            <ac:spMk id="6" creationId="{225AEACB-5DF6-4AA0-A98D-5E4B8B156028}"/>
          </ac:spMkLst>
        </pc:spChg>
        <pc:spChg chg="mod">
          <ac:chgData name="i" userId="47c51ef0-675a-4a3f-9962-30063528979a" providerId="ADAL" clId="{47E09221-BBEB-4A6B-9AC8-B696715E0A3C}" dt="2022-04-08T14:00:52.541" v="1392" actId="14100"/>
          <ac:spMkLst>
            <pc:docMk/>
            <pc:sldMk cId="3695366211" sldId="279"/>
            <ac:spMk id="7" creationId="{279AB870-D918-47E8-B183-5B534A0FC07C}"/>
          </ac:spMkLst>
        </pc:spChg>
        <pc:spChg chg="mod">
          <ac:chgData name="i" userId="47c51ef0-675a-4a3f-9962-30063528979a" providerId="ADAL" clId="{47E09221-BBEB-4A6B-9AC8-B696715E0A3C}" dt="2022-04-08T14:03:43.165" v="1479" actId="2711"/>
          <ac:spMkLst>
            <pc:docMk/>
            <pc:sldMk cId="3695366211" sldId="279"/>
            <ac:spMk id="8" creationId="{2E9C183C-9F63-43C3-8827-598E13CD8AC9}"/>
          </ac:spMkLst>
        </pc:spChg>
        <pc:spChg chg="mod">
          <ac:chgData name="i" userId="47c51ef0-675a-4a3f-9962-30063528979a" providerId="ADAL" clId="{47E09221-BBEB-4A6B-9AC8-B696715E0A3C}" dt="2022-04-08T14:03:39.796" v="1478" actId="2711"/>
          <ac:spMkLst>
            <pc:docMk/>
            <pc:sldMk cId="3695366211" sldId="279"/>
            <ac:spMk id="9" creationId="{4702D851-2086-4325-B5A4-FDEDC0937FE3}"/>
          </ac:spMkLst>
        </pc:spChg>
        <pc:picChg chg="add mod">
          <ac:chgData name="i" userId="47c51ef0-675a-4a3f-9962-30063528979a" providerId="ADAL" clId="{47E09221-BBEB-4A6B-9AC8-B696715E0A3C}" dt="2022-04-08T14:01:07.744" v="1396" actId="1076"/>
          <ac:picMkLst>
            <pc:docMk/>
            <pc:sldMk cId="3695366211" sldId="279"/>
            <ac:picMk id="10" creationId="{ACB6BC19-59C9-49FD-A83B-94B4FC6E3B63}"/>
          </ac:picMkLst>
        </pc:picChg>
      </pc:sldChg>
      <pc:sldChg chg="addSp delSp modSp new mod">
        <pc:chgData name="i" userId="47c51ef0-675a-4a3f-9962-30063528979a" providerId="ADAL" clId="{47E09221-BBEB-4A6B-9AC8-B696715E0A3C}" dt="2022-04-08T14:05:33.019" v="1503" actId="2711"/>
        <pc:sldMkLst>
          <pc:docMk/>
          <pc:sldMk cId="2511912260" sldId="280"/>
        </pc:sldMkLst>
        <pc:spChg chg="del">
          <ac:chgData name="i" userId="47c51ef0-675a-4a3f-9962-30063528979a" providerId="ADAL" clId="{47E09221-BBEB-4A6B-9AC8-B696715E0A3C}" dt="2022-04-08T14:01:59.911" v="1416"/>
          <ac:spMkLst>
            <pc:docMk/>
            <pc:sldMk cId="2511912260" sldId="280"/>
            <ac:spMk id="3" creationId="{3AE1E4E0-F97C-4E93-BBE7-A03D79EEDB74}"/>
          </ac:spMkLst>
        </pc:spChg>
        <pc:spChg chg="mod">
          <ac:chgData name="i" userId="47c51ef0-675a-4a3f-9962-30063528979a" providerId="ADAL" clId="{47E09221-BBEB-4A6B-9AC8-B696715E0A3C}" dt="2022-04-08T14:05:25.217" v="1502" actId="404"/>
          <ac:spMkLst>
            <pc:docMk/>
            <pc:sldMk cId="2511912260" sldId="280"/>
            <ac:spMk id="4" creationId="{9C170F7B-698B-438E-A928-36A9BD6DAA63}"/>
          </ac:spMkLst>
        </pc:spChg>
        <pc:spChg chg="mod">
          <ac:chgData name="i" userId="47c51ef0-675a-4a3f-9962-30063528979a" providerId="ADAL" clId="{47E09221-BBEB-4A6B-9AC8-B696715E0A3C}" dt="2022-04-08T14:03:28.253" v="1475" actId="6549"/>
          <ac:spMkLst>
            <pc:docMk/>
            <pc:sldMk cId="2511912260" sldId="280"/>
            <ac:spMk id="5" creationId="{ABA55F89-6090-40A9-B7A7-FC42E8E5F311}"/>
          </ac:spMkLst>
        </pc:spChg>
        <pc:spChg chg="mod">
          <ac:chgData name="i" userId="47c51ef0-675a-4a3f-9962-30063528979a" providerId="ADAL" clId="{47E09221-BBEB-4A6B-9AC8-B696715E0A3C}" dt="2022-04-08T14:03:10.418" v="1473" actId="14100"/>
          <ac:spMkLst>
            <pc:docMk/>
            <pc:sldMk cId="2511912260" sldId="280"/>
            <ac:spMk id="6" creationId="{C8F0C5CE-D176-4DBA-B049-037170CFDCF4}"/>
          </ac:spMkLst>
        </pc:spChg>
        <pc:spChg chg="mod">
          <ac:chgData name="i" userId="47c51ef0-675a-4a3f-9962-30063528979a" providerId="ADAL" clId="{47E09221-BBEB-4A6B-9AC8-B696715E0A3C}" dt="2022-04-08T14:05:33.019" v="1503" actId="2711"/>
          <ac:spMkLst>
            <pc:docMk/>
            <pc:sldMk cId="2511912260" sldId="280"/>
            <ac:spMk id="7" creationId="{A2FC4517-FEDE-49C2-A6CB-1846783D532D}"/>
          </ac:spMkLst>
        </pc:spChg>
        <pc:picChg chg="add mod">
          <ac:chgData name="i" userId="47c51ef0-675a-4a3f-9962-30063528979a" providerId="ADAL" clId="{47E09221-BBEB-4A6B-9AC8-B696715E0A3C}" dt="2022-04-08T14:01:59.911" v="1416"/>
          <ac:picMkLst>
            <pc:docMk/>
            <pc:sldMk cId="2511912260" sldId="280"/>
            <ac:picMk id="8" creationId="{A6DE611D-41A8-4D82-A9F2-33DF97020CD3}"/>
          </ac:picMkLst>
        </pc:picChg>
      </pc:sldChg>
      <pc:sldMasterChg chg="addSp delSp modSp mod addSldLayout delSldLayout modSldLayout">
        <pc:chgData name="i" userId="47c51ef0-675a-4a3f-9962-30063528979a" providerId="ADAL" clId="{47E09221-BBEB-4A6B-9AC8-B696715E0A3C}" dt="2022-04-08T13:57:15.659" v="1329"/>
        <pc:sldMasterMkLst>
          <pc:docMk/>
          <pc:sldMasterMk cId="1575275729" sldId="2147483648"/>
        </pc:sldMasterMkLst>
        <pc:spChg chg="del mod">
          <ac:chgData name="i" userId="47c51ef0-675a-4a3f-9962-30063528979a" providerId="ADAL" clId="{47E09221-BBEB-4A6B-9AC8-B696715E0A3C}" dt="2022-04-08T13:31:10.872" v="868" actId="21"/>
          <ac:spMkLst>
            <pc:docMk/>
            <pc:sldMasterMk cId="1575275729" sldId="2147483648"/>
            <ac:spMk id="2" creationId="{843EAA3E-7D76-427F-AC36-66479B848995}"/>
          </ac:spMkLst>
        </pc:spChg>
        <pc:spChg chg="mod">
          <ac:chgData name="i" userId="47c51ef0-675a-4a3f-9962-30063528979a" providerId="ADAL" clId="{47E09221-BBEB-4A6B-9AC8-B696715E0A3C}" dt="2022-04-08T13:34:07.012" v="919" actId="12"/>
          <ac:spMkLst>
            <pc:docMk/>
            <pc:sldMasterMk cId="1575275729" sldId="2147483648"/>
            <ac:spMk id="3" creationId="{C9CD38DC-1BFC-4147-B9D3-87DD7FB1589E}"/>
          </ac:spMkLst>
        </pc:spChg>
        <pc:spChg chg="add del mod">
          <ac:chgData name="i" userId="47c51ef0-675a-4a3f-9962-30063528979a" providerId="ADAL" clId="{47E09221-BBEB-4A6B-9AC8-B696715E0A3C}" dt="2022-04-08T13:31:13.183" v="869" actId="478"/>
          <ac:spMkLst>
            <pc:docMk/>
            <pc:sldMasterMk cId="1575275729" sldId="2147483648"/>
            <ac:spMk id="10" creationId="{BF859DBD-4CB6-4ADA-A060-70835874E1F3}"/>
          </ac:spMkLst>
        </pc:spChg>
        <pc:spChg chg="add mod">
          <ac:chgData name="i" userId="47c51ef0-675a-4a3f-9962-30063528979a" providerId="ADAL" clId="{47E09221-BBEB-4A6B-9AC8-B696715E0A3C}" dt="2022-04-08T13:31:18.203" v="871" actId="1076"/>
          <ac:spMkLst>
            <pc:docMk/>
            <pc:sldMasterMk cId="1575275729" sldId="2147483648"/>
            <ac:spMk id="15" creationId="{7ED6436E-9B2E-4CE4-9CA7-7BF5AFDB8E7C}"/>
          </ac:spMkLst>
        </pc:spChg>
        <pc:grpChg chg="add mod">
          <ac:chgData name="i" userId="47c51ef0-675a-4a3f-9962-30063528979a" providerId="ADAL" clId="{47E09221-BBEB-4A6B-9AC8-B696715E0A3C}" dt="2022-04-08T13:30:56.933" v="863"/>
          <ac:grpSpMkLst>
            <pc:docMk/>
            <pc:sldMasterMk cId="1575275729" sldId="2147483648"/>
            <ac:grpSpMk id="11" creationId="{024D7D9E-3372-4620-8E00-1B2E709999B2}"/>
          </ac:grpSpMkLst>
        </pc:grpChg>
        <pc:picChg chg="mod">
          <ac:chgData name="i" userId="47c51ef0-675a-4a3f-9962-30063528979a" providerId="ADAL" clId="{47E09221-BBEB-4A6B-9AC8-B696715E0A3C}" dt="2022-04-08T13:30:56.933" v="863"/>
          <ac:picMkLst>
            <pc:docMk/>
            <pc:sldMasterMk cId="1575275729" sldId="2147483648"/>
            <ac:picMk id="12" creationId="{565AFEFC-3A10-4FD8-B0AD-C309F653EE91}"/>
          </ac:picMkLst>
        </pc:picChg>
        <pc:picChg chg="mod">
          <ac:chgData name="i" userId="47c51ef0-675a-4a3f-9962-30063528979a" providerId="ADAL" clId="{47E09221-BBEB-4A6B-9AC8-B696715E0A3C}" dt="2022-04-08T13:30:56.933" v="863"/>
          <ac:picMkLst>
            <pc:docMk/>
            <pc:sldMasterMk cId="1575275729" sldId="2147483648"/>
            <ac:picMk id="13" creationId="{8AD9E8F5-2C58-4297-95C1-D5D9DD6989F8}"/>
          </ac:picMkLst>
        </pc:picChg>
        <pc:cxnChg chg="add mod">
          <ac:chgData name="i" userId="47c51ef0-675a-4a3f-9962-30063528979a" providerId="ADAL" clId="{47E09221-BBEB-4A6B-9AC8-B696715E0A3C}" dt="2022-04-08T13:31:06.122" v="866" actId="1076"/>
          <ac:cxnSpMkLst>
            <pc:docMk/>
            <pc:sldMasterMk cId="1575275729" sldId="2147483648"/>
            <ac:cxnSpMk id="9" creationId="{0ACD026C-7617-40D5-BBE3-189B41F9E5E6}"/>
          </ac:cxnSpMkLst>
        </pc:cxnChg>
        <pc:cxnChg chg="mod">
          <ac:chgData name="i" userId="47c51ef0-675a-4a3f-9962-30063528979a" providerId="ADAL" clId="{47E09221-BBEB-4A6B-9AC8-B696715E0A3C}" dt="2022-04-08T13:30:56.933" v="863"/>
          <ac:cxnSpMkLst>
            <pc:docMk/>
            <pc:sldMasterMk cId="1575275729" sldId="2147483648"/>
            <ac:cxnSpMk id="14" creationId="{26B1ECB3-55CD-4EB9-B6CA-BAB97DC0776B}"/>
          </ac:cxnSpMkLst>
        </pc:cxnChg>
        <pc:sldLayoutChg chg="addSp delSp modSp mod">
          <pc:chgData name="i" userId="47c51ef0-675a-4a3f-9962-30063528979a" providerId="ADAL" clId="{47E09221-BBEB-4A6B-9AC8-B696715E0A3C}" dt="2022-04-08T13:27:13.844" v="860" actId="113"/>
          <pc:sldLayoutMkLst>
            <pc:docMk/>
            <pc:sldMasterMk cId="1575275729" sldId="2147483648"/>
            <pc:sldLayoutMk cId="2202509733" sldId="2147483649"/>
          </pc:sldLayoutMkLst>
          <pc:spChg chg="del mod">
            <ac:chgData name="i" userId="47c51ef0-675a-4a3f-9962-30063528979a" providerId="ADAL" clId="{47E09221-BBEB-4A6B-9AC8-B696715E0A3C}" dt="2022-04-08T12:48:24.792" v="197" actId="478"/>
            <ac:spMkLst>
              <pc:docMk/>
              <pc:sldMasterMk cId="1575275729" sldId="2147483648"/>
              <pc:sldLayoutMk cId="2202509733" sldId="2147483649"/>
              <ac:spMk id="2" creationId="{F962E1B5-A1BE-44FD-A9A2-8D51742687D6}"/>
            </ac:spMkLst>
          </pc:spChg>
          <pc:spChg chg="del mod">
            <ac:chgData name="i" userId="47c51ef0-675a-4a3f-9962-30063528979a" providerId="ADAL" clId="{47E09221-BBEB-4A6B-9AC8-B696715E0A3C}" dt="2022-04-08T12:47:55.879" v="171" actId="478"/>
            <ac:spMkLst>
              <pc:docMk/>
              <pc:sldMasterMk cId="1575275729" sldId="2147483648"/>
              <pc:sldLayoutMk cId="2202509733" sldId="2147483649"/>
              <ac:spMk id="3" creationId="{CC674DA2-6822-46A9-ABE9-7D1521B589C0}"/>
            </ac:spMkLst>
          </pc:spChg>
          <pc:spChg chg="del">
            <ac:chgData name="i" userId="47c51ef0-675a-4a3f-9962-30063528979a" providerId="ADAL" clId="{47E09221-BBEB-4A6B-9AC8-B696715E0A3C}" dt="2022-04-08T12:47:54.305" v="170" actId="478"/>
            <ac:spMkLst>
              <pc:docMk/>
              <pc:sldMasterMk cId="1575275729" sldId="2147483648"/>
              <pc:sldLayoutMk cId="2202509733" sldId="2147483649"/>
              <ac:spMk id="11" creationId="{6A627349-A496-4E3A-906F-19BBC65523FA}"/>
            </ac:spMkLst>
          </pc:spChg>
          <pc:spChg chg="mod">
            <ac:chgData name="i" userId="47c51ef0-675a-4a3f-9962-30063528979a" providerId="ADAL" clId="{47E09221-BBEB-4A6B-9AC8-B696715E0A3C}" dt="2022-04-08T12:59:21.438" v="467" actId="20577"/>
            <ac:spMkLst>
              <pc:docMk/>
              <pc:sldMasterMk cId="1575275729" sldId="2147483648"/>
              <pc:sldLayoutMk cId="2202509733" sldId="2147483649"/>
              <ac:spMk id="19" creationId="{E8BF2E66-F7F1-4819-9278-55029FB1727E}"/>
            </ac:spMkLst>
          </pc:spChg>
          <pc:spChg chg="add mod ord">
            <ac:chgData name="i" userId="47c51ef0-675a-4a3f-9962-30063528979a" providerId="ADAL" clId="{47E09221-BBEB-4A6B-9AC8-B696715E0A3C}" dt="2022-04-08T13:14:35.435" v="696" actId="1076"/>
            <ac:spMkLst>
              <pc:docMk/>
              <pc:sldMasterMk cId="1575275729" sldId="2147483648"/>
              <pc:sldLayoutMk cId="2202509733" sldId="2147483649"/>
              <ac:spMk id="20" creationId="{8467CD84-F6CD-4C7C-AD96-174043E2555B}"/>
            </ac:spMkLst>
          </pc:spChg>
          <pc:spChg chg="add mod ord">
            <ac:chgData name="i" userId="47c51ef0-675a-4a3f-9962-30063528979a" providerId="ADAL" clId="{47E09221-BBEB-4A6B-9AC8-B696715E0A3C}" dt="2022-04-08T13:14:39.965" v="697" actId="1076"/>
            <ac:spMkLst>
              <pc:docMk/>
              <pc:sldMasterMk cId="1575275729" sldId="2147483648"/>
              <pc:sldLayoutMk cId="2202509733" sldId="2147483649"/>
              <ac:spMk id="21" creationId="{1C632671-4B7D-489C-99B4-F9A1560248D1}"/>
            </ac:spMkLst>
          </pc:spChg>
          <pc:spChg chg="mod">
            <ac:chgData name="i" userId="47c51ef0-675a-4a3f-9962-30063528979a" providerId="ADAL" clId="{47E09221-BBEB-4A6B-9AC8-B696715E0A3C}" dt="2022-04-08T12:52:35.430" v="328" actId="14100"/>
            <ac:spMkLst>
              <pc:docMk/>
              <pc:sldMasterMk cId="1575275729" sldId="2147483648"/>
              <pc:sldLayoutMk cId="2202509733" sldId="2147483649"/>
              <ac:spMk id="24" creationId="{C0DBE31F-0BA3-47BA-8916-934649255570}"/>
            </ac:spMkLst>
          </pc:spChg>
          <pc:spChg chg="mod">
            <ac:chgData name="i" userId="47c51ef0-675a-4a3f-9962-30063528979a" providerId="ADAL" clId="{47E09221-BBEB-4A6B-9AC8-B696715E0A3C}" dt="2022-04-08T12:52:32.977" v="327"/>
            <ac:spMkLst>
              <pc:docMk/>
              <pc:sldMasterMk cId="1575275729" sldId="2147483648"/>
              <pc:sldLayoutMk cId="2202509733" sldId="2147483649"/>
              <ac:spMk id="25" creationId="{86056E82-2C3C-4906-8003-210A29597465}"/>
            </ac:spMkLst>
          </pc:spChg>
          <pc:spChg chg="add del mod">
            <ac:chgData name="i" userId="47c51ef0-675a-4a3f-9962-30063528979a" providerId="ADAL" clId="{47E09221-BBEB-4A6B-9AC8-B696715E0A3C}" dt="2022-04-08T12:53:59.272" v="374" actId="478"/>
            <ac:spMkLst>
              <pc:docMk/>
              <pc:sldMasterMk cId="1575275729" sldId="2147483648"/>
              <pc:sldLayoutMk cId="2202509733" sldId="2147483649"/>
              <ac:spMk id="29" creationId="{A95CAFC0-1CD0-4F49-B163-042FB137679D}"/>
            </ac:spMkLst>
          </pc:spChg>
          <pc:spChg chg="add del mod">
            <ac:chgData name="i" userId="47c51ef0-675a-4a3f-9962-30063528979a" providerId="ADAL" clId="{47E09221-BBEB-4A6B-9AC8-B696715E0A3C}" dt="2022-04-08T12:53:49.504" v="366"/>
            <ac:spMkLst>
              <pc:docMk/>
              <pc:sldMasterMk cId="1575275729" sldId="2147483648"/>
              <pc:sldLayoutMk cId="2202509733" sldId="2147483649"/>
              <ac:spMk id="30" creationId="{BE099054-6589-4C7F-947D-A4020F3ECF7F}"/>
            </ac:spMkLst>
          </pc:spChg>
          <pc:spChg chg="add mod">
            <ac:chgData name="i" userId="47c51ef0-675a-4a3f-9962-30063528979a" providerId="ADAL" clId="{47E09221-BBEB-4A6B-9AC8-B696715E0A3C}" dt="2022-04-08T13:14:39.965" v="697" actId="1076"/>
            <ac:spMkLst>
              <pc:docMk/>
              <pc:sldMasterMk cId="1575275729" sldId="2147483648"/>
              <pc:sldLayoutMk cId="2202509733" sldId="2147483649"/>
              <ac:spMk id="31" creationId="{6E2A114B-3A01-46F7-8BA9-9DD485B760B5}"/>
            </ac:spMkLst>
          </pc:spChg>
          <pc:spChg chg="add del">
            <ac:chgData name="i" userId="47c51ef0-675a-4a3f-9962-30063528979a" providerId="ADAL" clId="{47E09221-BBEB-4A6B-9AC8-B696715E0A3C}" dt="2022-04-08T13:26:26.614" v="837" actId="11529"/>
            <ac:spMkLst>
              <pc:docMk/>
              <pc:sldMasterMk cId="1575275729" sldId="2147483648"/>
              <pc:sldLayoutMk cId="2202509733" sldId="2147483649"/>
              <ac:spMk id="37" creationId="{66369456-5049-4586-86E3-DBF6573DCFAE}"/>
            </ac:spMkLst>
          </pc:spChg>
          <pc:spChg chg="add mod">
            <ac:chgData name="i" userId="47c51ef0-675a-4a3f-9962-30063528979a" providerId="ADAL" clId="{47E09221-BBEB-4A6B-9AC8-B696715E0A3C}" dt="2022-04-08T13:27:13.844" v="860" actId="113"/>
            <ac:spMkLst>
              <pc:docMk/>
              <pc:sldMasterMk cId="1575275729" sldId="2147483648"/>
              <pc:sldLayoutMk cId="2202509733" sldId="2147483649"/>
              <ac:spMk id="38" creationId="{C8921715-675C-482E-BA49-947731F2AD9C}"/>
            </ac:spMkLst>
          </pc:spChg>
          <pc:grpChg chg="add mod">
            <ac:chgData name="i" userId="47c51ef0-675a-4a3f-9962-30063528979a" providerId="ADAL" clId="{47E09221-BBEB-4A6B-9AC8-B696715E0A3C}" dt="2022-04-08T13:14:39.965" v="697" actId="1076"/>
            <ac:grpSpMkLst>
              <pc:docMk/>
              <pc:sldMasterMk cId="1575275729" sldId="2147483648"/>
              <pc:sldLayoutMk cId="2202509733" sldId="2147483649"/>
              <ac:grpSpMk id="23" creationId="{CFD4F299-D24C-474D-A46B-1F8299B2E8FC}"/>
            </ac:grpSpMkLst>
          </pc:grpChg>
          <pc:grpChg chg="add del mod">
            <ac:chgData name="i" userId="47c51ef0-675a-4a3f-9962-30063528979a" providerId="ADAL" clId="{47E09221-BBEB-4A6B-9AC8-B696715E0A3C}" dt="2022-04-08T12:59:03.088" v="444" actId="478"/>
            <ac:grpSpMkLst>
              <pc:docMk/>
              <pc:sldMasterMk cId="1575275729" sldId="2147483648"/>
              <pc:sldLayoutMk cId="2202509733" sldId="2147483649"/>
              <ac:grpSpMk id="32" creationId="{225AF191-6CFA-4FEB-A9BD-594BE1D62FF6}"/>
            </ac:grpSpMkLst>
          </pc:grpChg>
          <pc:grpChg chg="add mod">
            <ac:chgData name="i" userId="47c51ef0-675a-4a3f-9962-30063528979a" providerId="ADAL" clId="{47E09221-BBEB-4A6B-9AC8-B696715E0A3C}" dt="2022-04-08T12:59:13.014" v="454" actId="1036"/>
            <ac:grpSpMkLst>
              <pc:docMk/>
              <pc:sldMasterMk cId="1575275729" sldId="2147483648"/>
              <pc:sldLayoutMk cId="2202509733" sldId="2147483649"/>
              <ac:grpSpMk id="33" creationId="{0BCF2BCB-C170-445C-9214-9C40E8992418}"/>
            </ac:grpSpMkLst>
          </pc:grpChg>
          <pc:picChg chg="mod">
            <ac:chgData name="i" userId="47c51ef0-675a-4a3f-9962-30063528979a" providerId="ADAL" clId="{47E09221-BBEB-4A6B-9AC8-B696715E0A3C}" dt="2022-04-08T12:54:39.425" v="380" actId="12788"/>
            <ac:picMkLst>
              <pc:docMk/>
              <pc:sldMasterMk cId="1575275729" sldId="2147483648"/>
              <pc:sldLayoutMk cId="2202509733" sldId="2147483649"/>
              <ac:picMk id="10" creationId="{A4B9BE6C-5422-450E-8D19-142A8CEC0910}"/>
            </ac:picMkLst>
          </pc:picChg>
          <pc:picChg chg="mod">
            <ac:chgData name="i" userId="47c51ef0-675a-4a3f-9962-30063528979a" providerId="ADAL" clId="{47E09221-BBEB-4A6B-9AC8-B696715E0A3C}" dt="2022-04-08T12:58:20.768" v="430" actId="164"/>
            <ac:picMkLst>
              <pc:docMk/>
              <pc:sldMasterMk cId="1575275729" sldId="2147483648"/>
              <pc:sldLayoutMk cId="2202509733" sldId="2147483649"/>
              <ac:picMk id="15" creationId="{8E038A1B-1D42-4488-B095-BF72B34F4F04}"/>
            </ac:picMkLst>
          </pc:picChg>
          <pc:picChg chg="add mod">
            <ac:chgData name="i" userId="47c51ef0-675a-4a3f-9962-30063528979a" providerId="ADAL" clId="{47E09221-BBEB-4A6B-9AC8-B696715E0A3C}" dt="2022-04-08T12:58:20.768" v="430" actId="164"/>
            <ac:picMkLst>
              <pc:docMk/>
              <pc:sldMasterMk cId="1575275729" sldId="2147483648"/>
              <pc:sldLayoutMk cId="2202509733" sldId="2147483649"/>
              <ac:picMk id="22" creationId="{988D845D-87F1-4876-BE19-7B10C7B38E9D}"/>
            </ac:picMkLst>
          </pc:picChg>
          <pc:picChg chg="add mod ord">
            <ac:chgData name="i" userId="47c51ef0-675a-4a3f-9962-30063528979a" providerId="ADAL" clId="{47E09221-BBEB-4A6B-9AC8-B696715E0A3C}" dt="2022-04-08T13:14:39.965" v="697" actId="1076"/>
            <ac:picMkLst>
              <pc:docMk/>
              <pc:sldMasterMk cId="1575275729" sldId="2147483648"/>
              <pc:sldLayoutMk cId="2202509733" sldId="2147483649"/>
              <ac:picMk id="27" creationId="{8F50EA6B-059B-4823-BB43-49466D35691C}"/>
            </ac:picMkLst>
          </pc:picChg>
          <pc:picChg chg="mod">
            <ac:chgData name="i" userId="47c51ef0-675a-4a3f-9962-30063528979a" providerId="ADAL" clId="{47E09221-BBEB-4A6B-9AC8-B696715E0A3C}" dt="2022-04-08T12:58:57.655" v="441"/>
            <ac:picMkLst>
              <pc:docMk/>
              <pc:sldMasterMk cId="1575275729" sldId="2147483648"/>
              <pc:sldLayoutMk cId="2202509733" sldId="2147483649"/>
              <ac:picMk id="34" creationId="{6BB7BF03-59ED-4CB4-9FFD-39F014482928}"/>
            </ac:picMkLst>
          </pc:picChg>
          <pc:picChg chg="mod">
            <ac:chgData name="i" userId="47c51ef0-675a-4a3f-9962-30063528979a" providerId="ADAL" clId="{47E09221-BBEB-4A6B-9AC8-B696715E0A3C}" dt="2022-04-08T12:58:57.655" v="441"/>
            <ac:picMkLst>
              <pc:docMk/>
              <pc:sldMasterMk cId="1575275729" sldId="2147483648"/>
              <pc:sldLayoutMk cId="2202509733" sldId="2147483649"/>
              <ac:picMk id="35" creationId="{EF4EB8D6-B2CB-488E-A587-7685BF6A6DC2}"/>
            </ac:picMkLst>
          </pc:picChg>
          <pc:cxnChg chg="mod">
            <ac:chgData name="i" userId="47c51ef0-675a-4a3f-9962-30063528979a" providerId="ADAL" clId="{47E09221-BBEB-4A6B-9AC8-B696715E0A3C}" dt="2022-04-08T12:52:32.977" v="327"/>
            <ac:cxnSpMkLst>
              <pc:docMk/>
              <pc:sldMasterMk cId="1575275729" sldId="2147483648"/>
              <pc:sldLayoutMk cId="2202509733" sldId="2147483649"/>
              <ac:cxnSpMk id="26" creationId="{E69144A8-96E6-485B-97BD-331A9C0E479C}"/>
            </ac:cxnSpMkLst>
          </pc:cxnChg>
          <pc:cxnChg chg="add mod">
            <ac:chgData name="i" userId="47c51ef0-675a-4a3f-9962-30063528979a" providerId="ADAL" clId="{47E09221-BBEB-4A6B-9AC8-B696715E0A3C}" dt="2022-04-08T12:58:29.820" v="434" actId="408"/>
            <ac:cxnSpMkLst>
              <pc:docMk/>
              <pc:sldMasterMk cId="1575275729" sldId="2147483648"/>
              <pc:sldLayoutMk cId="2202509733" sldId="2147483649"/>
              <ac:cxnSpMk id="28" creationId="{7840EEC8-B59A-462C-97ED-855EB54AD52F}"/>
            </ac:cxnSpMkLst>
          </pc:cxnChg>
          <pc:cxnChg chg="mod">
            <ac:chgData name="i" userId="47c51ef0-675a-4a3f-9962-30063528979a" providerId="ADAL" clId="{47E09221-BBEB-4A6B-9AC8-B696715E0A3C}" dt="2022-04-08T12:58:57.655" v="441"/>
            <ac:cxnSpMkLst>
              <pc:docMk/>
              <pc:sldMasterMk cId="1575275729" sldId="2147483648"/>
              <pc:sldLayoutMk cId="2202509733" sldId="2147483649"/>
              <ac:cxnSpMk id="36" creationId="{2D330BD6-E2E5-4AEF-939B-DC86F6DC1383}"/>
            </ac:cxnSpMkLst>
          </pc:cxnChg>
        </pc:sldLayoutChg>
        <pc:sldLayoutChg chg="del">
          <pc:chgData name="i" userId="47c51ef0-675a-4a3f-9962-30063528979a" providerId="ADAL" clId="{47E09221-BBEB-4A6B-9AC8-B696715E0A3C}" dt="2022-04-08T13:00:26.338" v="483" actId="2696"/>
          <pc:sldLayoutMkLst>
            <pc:docMk/>
            <pc:sldMasterMk cId="1575275729" sldId="2147483648"/>
            <pc:sldLayoutMk cId="369096943" sldId="2147483650"/>
          </pc:sldLayoutMkLst>
        </pc:sldLayoutChg>
        <pc:sldLayoutChg chg="del">
          <pc:chgData name="i" userId="47c51ef0-675a-4a3f-9962-30063528979a" providerId="ADAL" clId="{47E09221-BBEB-4A6B-9AC8-B696715E0A3C}" dt="2022-04-08T13:00:21.386" v="480" actId="2696"/>
          <pc:sldLayoutMkLst>
            <pc:docMk/>
            <pc:sldMasterMk cId="1575275729" sldId="2147483648"/>
            <pc:sldLayoutMk cId="1235123301" sldId="2147483651"/>
          </pc:sldLayoutMkLst>
        </pc:sldLayoutChg>
        <pc:sldLayoutChg chg="del">
          <pc:chgData name="i" userId="47c51ef0-675a-4a3f-9962-30063528979a" providerId="ADAL" clId="{47E09221-BBEB-4A6B-9AC8-B696715E0A3C}" dt="2022-04-08T13:00:24.846" v="482" actId="2696"/>
          <pc:sldLayoutMkLst>
            <pc:docMk/>
            <pc:sldMasterMk cId="1575275729" sldId="2147483648"/>
            <pc:sldLayoutMk cId="186932191" sldId="2147483652"/>
          </pc:sldLayoutMkLst>
        </pc:sldLayoutChg>
        <pc:sldLayoutChg chg="del">
          <pc:chgData name="i" userId="47c51ef0-675a-4a3f-9962-30063528979a" providerId="ADAL" clId="{47E09221-BBEB-4A6B-9AC8-B696715E0A3C}" dt="2022-04-08T13:00:23.404" v="481" actId="2696"/>
          <pc:sldLayoutMkLst>
            <pc:docMk/>
            <pc:sldMasterMk cId="1575275729" sldId="2147483648"/>
            <pc:sldLayoutMk cId="3153170796" sldId="2147483653"/>
          </pc:sldLayoutMkLst>
        </pc:sldLayoutChg>
        <pc:sldLayoutChg chg="addSp delSp modSp mod addAnim delAnim modAnim">
          <pc:chgData name="i" userId="47c51ef0-675a-4a3f-9962-30063528979a" providerId="ADAL" clId="{47E09221-BBEB-4A6B-9AC8-B696715E0A3C}" dt="2022-04-08T13:47:54.502" v="1178" actId="14100"/>
          <pc:sldLayoutMkLst>
            <pc:docMk/>
            <pc:sldMasterMk cId="1575275729" sldId="2147483648"/>
            <pc:sldLayoutMk cId="492641614" sldId="2147483654"/>
          </pc:sldLayoutMkLst>
          <pc:spChg chg="del">
            <ac:chgData name="i" userId="47c51ef0-675a-4a3f-9962-30063528979a" providerId="ADAL" clId="{47E09221-BBEB-4A6B-9AC8-B696715E0A3C}" dt="2022-04-08T13:00:46.326" v="486" actId="478"/>
            <ac:spMkLst>
              <pc:docMk/>
              <pc:sldMasterMk cId="1575275729" sldId="2147483648"/>
              <pc:sldLayoutMk cId="492641614" sldId="2147483654"/>
              <ac:spMk id="2" creationId="{CAB9D054-A78D-400A-AB73-9D18B57CA424}"/>
            </ac:spMkLst>
          </pc:spChg>
          <pc:spChg chg="del">
            <ac:chgData name="i" userId="47c51ef0-675a-4a3f-9962-30063528979a" providerId="ADAL" clId="{47E09221-BBEB-4A6B-9AC8-B696715E0A3C}" dt="2022-04-08T13:00:46.326" v="486" actId="478"/>
            <ac:spMkLst>
              <pc:docMk/>
              <pc:sldMasterMk cId="1575275729" sldId="2147483648"/>
              <pc:sldLayoutMk cId="492641614" sldId="2147483654"/>
              <ac:spMk id="6" creationId="{4E2529A1-2426-4768-8F84-DA7983882AA3}"/>
            </ac:spMkLst>
          </pc:spChg>
          <pc:spChg chg="del">
            <ac:chgData name="i" userId="47c51ef0-675a-4a3f-9962-30063528979a" providerId="ADAL" clId="{47E09221-BBEB-4A6B-9AC8-B696715E0A3C}" dt="2022-04-08T13:00:46.326" v="486" actId="478"/>
            <ac:spMkLst>
              <pc:docMk/>
              <pc:sldMasterMk cId="1575275729" sldId="2147483648"/>
              <pc:sldLayoutMk cId="492641614" sldId="2147483654"/>
              <ac:spMk id="7" creationId="{6B32F9C5-5E1B-402D-A0F2-DBA06E3200FA}"/>
            </ac:spMkLst>
          </pc:spChg>
          <pc:spChg chg="del">
            <ac:chgData name="i" userId="47c51ef0-675a-4a3f-9962-30063528979a" providerId="ADAL" clId="{47E09221-BBEB-4A6B-9AC8-B696715E0A3C}" dt="2022-04-08T13:00:46.326" v="486" actId="478"/>
            <ac:spMkLst>
              <pc:docMk/>
              <pc:sldMasterMk cId="1575275729" sldId="2147483648"/>
              <pc:sldLayoutMk cId="492641614" sldId="2147483654"/>
              <ac:spMk id="9" creationId="{433A8365-12B6-4B0B-8CC2-68D585209FDE}"/>
            </ac:spMkLst>
          </pc:spChg>
          <pc:spChg chg="add mod">
            <ac:chgData name="i" userId="47c51ef0-675a-4a3f-9962-30063528979a" providerId="ADAL" clId="{47E09221-BBEB-4A6B-9AC8-B696715E0A3C}" dt="2022-04-08T13:46:47.612" v="1149" actId="114"/>
            <ac:spMkLst>
              <pc:docMk/>
              <pc:sldMasterMk cId="1575275729" sldId="2147483648"/>
              <pc:sldLayoutMk cId="492641614" sldId="2147483654"/>
              <ac:spMk id="17" creationId="{0BB73499-78F0-4A4B-805D-03FA735B6FD3}"/>
            </ac:spMkLst>
          </pc:spChg>
          <pc:spChg chg="del">
            <ac:chgData name="i" userId="47c51ef0-675a-4a3f-9962-30063528979a" providerId="ADAL" clId="{47E09221-BBEB-4A6B-9AC8-B696715E0A3C}" dt="2022-04-08T13:00:46.326" v="486" actId="478"/>
            <ac:spMkLst>
              <pc:docMk/>
              <pc:sldMasterMk cId="1575275729" sldId="2147483648"/>
              <pc:sldLayoutMk cId="492641614" sldId="2147483654"/>
              <ac:spMk id="17" creationId="{88D0B132-B568-4412-80A8-373811170D96}"/>
            </ac:spMkLst>
          </pc:spChg>
          <pc:spChg chg="add mod">
            <ac:chgData name="i" userId="47c51ef0-675a-4a3f-9962-30063528979a" providerId="ADAL" clId="{47E09221-BBEB-4A6B-9AC8-B696715E0A3C}" dt="2022-04-08T13:23:41.114" v="781" actId="1076"/>
            <ac:spMkLst>
              <pc:docMk/>
              <pc:sldMasterMk cId="1575275729" sldId="2147483648"/>
              <pc:sldLayoutMk cId="492641614" sldId="2147483654"/>
              <ac:spMk id="18" creationId="{FC7B0796-F6F1-4E8A-A4C8-22F2B1EA58E7}"/>
            </ac:spMkLst>
          </pc:spChg>
          <pc:spChg chg="add mod">
            <ac:chgData name="i" userId="47c51ef0-675a-4a3f-9962-30063528979a" providerId="ADAL" clId="{47E09221-BBEB-4A6B-9AC8-B696715E0A3C}" dt="2022-04-08T13:00:50.575" v="487"/>
            <ac:spMkLst>
              <pc:docMk/>
              <pc:sldMasterMk cId="1575275729" sldId="2147483648"/>
              <pc:sldLayoutMk cId="492641614" sldId="2147483654"/>
              <ac:spMk id="19" creationId="{856171F9-4F81-4827-9F23-8B66EF96386E}"/>
            </ac:spMkLst>
          </pc:spChg>
          <pc:spChg chg="add del mod">
            <ac:chgData name="i" userId="47c51ef0-675a-4a3f-9962-30063528979a" providerId="ADAL" clId="{47E09221-BBEB-4A6B-9AC8-B696715E0A3C}" dt="2022-04-08T13:16:16.907" v="710" actId="478"/>
            <ac:spMkLst>
              <pc:docMk/>
              <pc:sldMasterMk cId="1575275729" sldId="2147483648"/>
              <pc:sldLayoutMk cId="492641614" sldId="2147483654"/>
              <ac:spMk id="20" creationId="{CABAEDCC-F0E5-4A68-88E4-F882760BC9FE}"/>
            </ac:spMkLst>
          </pc:spChg>
          <pc:spChg chg="add mod">
            <ac:chgData name="i" userId="47c51ef0-675a-4a3f-9962-30063528979a" providerId="ADAL" clId="{47E09221-BBEB-4A6B-9AC8-B696715E0A3C}" dt="2022-04-08T13:46:58.807" v="1155" actId="121"/>
            <ac:spMkLst>
              <pc:docMk/>
              <pc:sldMasterMk cId="1575275729" sldId="2147483648"/>
              <pc:sldLayoutMk cId="492641614" sldId="2147483654"/>
              <ac:spMk id="20" creationId="{F21E51D8-CEE2-4A5F-8FB5-D257FA86C55E}"/>
            </ac:spMkLst>
          </pc:spChg>
          <pc:spChg chg="add mod">
            <ac:chgData name="i" userId="47c51ef0-675a-4a3f-9962-30063528979a" providerId="ADAL" clId="{47E09221-BBEB-4A6B-9AC8-B696715E0A3C}" dt="2022-04-08T13:47:12.960" v="1158" actId="1076"/>
            <ac:spMkLst>
              <pc:docMk/>
              <pc:sldMasterMk cId="1575275729" sldId="2147483648"/>
              <pc:sldLayoutMk cId="492641614" sldId="2147483654"/>
              <ac:spMk id="21" creationId="{118E9DFA-C92D-46F1-AA0A-4413F0A29974}"/>
            </ac:spMkLst>
          </pc:spChg>
          <pc:spChg chg="add del mod">
            <ac:chgData name="i" userId="47c51ef0-675a-4a3f-9962-30063528979a" providerId="ADAL" clId="{47E09221-BBEB-4A6B-9AC8-B696715E0A3C}" dt="2022-04-08T13:16:18.696" v="711" actId="478"/>
            <ac:spMkLst>
              <pc:docMk/>
              <pc:sldMasterMk cId="1575275729" sldId="2147483648"/>
              <pc:sldLayoutMk cId="492641614" sldId="2147483654"/>
              <ac:spMk id="21" creationId="{94604F5B-E22A-4176-9BD0-4A2CD79796A7}"/>
            </ac:spMkLst>
          </pc:spChg>
          <pc:spChg chg="add del mod">
            <ac:chgData name="i" userId="47c51ef0-675a-4a3f-9962-30063528979a" providerId="ADAL" clId="{47E09221-BBEB-4A6B-9AC8-B696715E0A3C}" dt="2022-04-08T13:16:16.907" v="710" actId="478"/>
            <ac:spMkLst>
              <pc:docMk/>
              <pc:sldMasterMk cId="1575275729" sldId="2147483648"/>
              <pc:sldLayoutMk cId="492641614" sldId="2147483654"/>
              <ac:spMk id="22" creationId="{62818573-6651-449E-A78C-3331D8019CEE}"/>
            </ac:spMkLst>
          </pc:spChg>
          <pc:spChg chg="add del mod">
            <ac:chgData name="i" userId="47c51ef0-675a-4a3f-9962-30063528979a" providerId="ADAL" clId="{47E09221-BBEB-4A6B-9AC8-B696715E0A3C}" dt="2022-04-08T13:47:17.310" v="1161" actId="21"/>
            <ac:spMkLst>
              <pc:docMk/>
              <pc:sldMasterMk cId="1575275729" sldId="2147483648"/>
              <pc:sldLayoutMk cId="492641614" sldId="2147483654"/>
              <ac:spMk id="22" creationId="{7E79A358-270F-4E5C-87AC-558352814A09}"/>
            </ac:spMkLst>
          </pc:spChg>
          <pc:spChg chg="add del mod">
            <ac:chgData name="i" userId="47c51ef0-675a-4a3f-9962-30063528979a" providerId="ADAL" clId="{47E09221-BBEB-4A6B-9AC8-B696715E0A3C}" dt="2022-04-08T13:16:16.907" v="710" actId="478"/>
            <ac:spMkLst>
              <pc:docMk/>
              <pc:sldMasterMk cId="1575275729" sldId="2147483648"/>
              <pc:sldLayoutMk cId="492641614" sldId="2147483654"/>
              <ac:spMk id="23" creationId="{8F648097-49CC-4673-B7FA-E07A72B8F189}"/>
            </ac:spMkLst>
          </pc:spChg>
          <pc:spChg chg="add mod">
            <ac:chgData name="i" userId="47c51ef0-675a-4a3f-9962-30063528979a" providerId="ADAL" clId="{47E09221-BBEB-4A6B-9AC8-B696715E0A3C}" dt="2022-04-08T13:47:25.736" v="1165" actId="14100"/>
            <ac:spMkLst>
              <pc:docMk/>
              <pc:sldMasterMk cId="1575275729" sldId="2147483648"/>
              <pc:sldLayoutMk cId="492641614" sldId="2147483654"/>
              <ac:spMk id="23" creationId="{95915E35-2591-4692-9E1B-88EC80ACA295}"/>
            </ac:spMkLst>
          </pc:spChg>
          <pc:spChg chg="add mod">
            <ac:chgData name="i" userId="47c51ef0-675a-4a3f-9962-30063528979a" providerId="ADAL" clId="{47E09221-BBEB-4A6B-9AC8-B696715E0A3C}" dt="2022-04-08T13:47:54.502" v="1178" actId="14100"/>
            <ac:spMkLst>
              <pc:docMk/>
              <pc:sldMasterMk cId="1575275729" sldId="2147483648"/>
              <pc:sldLayoutMk cId="492641614" sldId="2147483654"/>
              <ac:spMk id="24" creationId="{6F7CCC0F-7FD1-4279-8E01-0578D3905596}"/>
            </ac:spMkLst>
          </pc:spChg>
          <pc:spChg chg="add del mod">
            <ac:chgData name="i" userId="47c51ef0-675a-4a3f-9962-30063528979a" providerId="ADAL" clId="{47E09221-BBEB-4A6B-9AC8-B696715E0A3C}" dt="2022-04-08T13:16:16.907" v="710" actId="478"/>
            <ac:spMkLst>
              <pc:docMk/>
              <pc:sldMasterMk cId="1575275729" sldId="2147483648"/>
              <pc:sldLayoutMk cId="492641614" sldId="2147483654"/>
              <ac:spMk id="24" creationId="{EFEE07D4-9852-41A5-8A9E-FA948CCF8365}"/>
            </ac:spMkLst>
          </pc:spChg>
          <pc:spChg chg="add del mod">
            <ac:chgData name="i" userId="47c51ef0-675a-4a3f-9962-30063528979a" providerId="ADAL" clId="{47E09221-BBEB-4A6B-9AC8-B696715E0A3C}" dt="2022-04-08T13:15:20.126" v="698" actId="478"/>
            <ac:spMkLst>
              <pc:docMk/>
              <pc:sldMasterMk cId="1575275729" sldId="2147483648"/>
              <pc:sldLayoutMk cId="492641614" sldId="2147483654"/>
              <ac:spMk id="25" creationId="{1A0D0014-4563-4359-BC7C-D7F3B183B5B2}"/>
            </ac:spMkLst>
          </pc:spChg>
          <pc:spChg chg="add del mod">
            <ac:chgData name="i" userId="47c51ef0-675a-4a3f-9962-30063528979a" providerId="ADAL" clId="{47E09221-BBEB-4A6B-9AC8-B696715E0A3C}" dt="2022-04-08T13:16:16.907" v="710" actId="478"/>
            <ac:spMkLst>
              <pc:docMk/>
              <pc:sldMasterMk cId="1575275729" sldId="2147483648"/>
              <pc:sldLayoutMk cId="492641614" sldId="2147483654"/>
              <ac:spMk id="26" creationId="{5E55D5E1-5CD9-4FF6-9F85-CA860C8197B6}"/>
            </ac:spMkLst>
          </pc:spChg>
          <pc:spChg chg="add del mod">
            <ac:chgData name="i" userId="47c51ef0-675a-4a3f-9962-30063528979a" providerId="ADAL" clId="{47E09221-BBEB-4A6B-9AC8-B696715E0A3C}" dt="2022-04-08T13:16:16.907" v="710" actId="478"/>
            <ac:spMkLst>
              <pc:docMk/>
              <pc:sldMasterMk cId="1575275729" sldId="2147483648"/>
              <pc:sldLayoutMk cId="492641614" sldId="2147483654"/>
              <ac:spMk id="27" creationId="{391847FD-98E5-4F6C-A91A-0988DBFD852F}"/>
            </ac:spMkLst>
          </pc:spChg>
          <pc:spChg chg="add del mod">
            <ac:chgData name="i" userId="47c51ef0-675a-4a3f-9962-30063528979a" providerId="ADAL" clId="{47E09221-BBEB-4A6B-9AC8-B696715E0A3C}" dt="2022-04-08T13:23:18.144" v="776" actId="478"/>
            <ac:spMkLst>
              <pc:docMk/>
              <pc:sldMasterMk cId="1575275729" sldId="2147483648"/>
              <pc:sldLayoutMk cId="492641614" sldId="2147483654"/>
              <ac:spMk id="28" creationId="{CC1DAA5D-E701-40F8-9378-A01D04B2C6E7}"/>
            </ac:spMkLst>
          </pc:spChg>
          <pc:spChg chg="add del mod">
            <ac:chgData name="i" userId="47c51ef0-675a-4a3f-9962-30063528979a" providerId="ADAL" clId="{47E09221-BBEB-4A6B-9AC8-B696715E0A3C}" dt="2022-04-08T13:31:56.213" v="888" actId="478"/>
            <ac:spMkLst>
              <pc:docMk/>
              <pc:sldMasterMk cId="1575275729" sldId="2147483648"/>
              <pc:sldLayoutMk cId="492641614" sldId="2147483654"/>
              <ac:spMk id="30" creationId="{2DAB5337-72C3-4225-B4B2-AF84058996EC}"/>
            </ac:spMkLst>
          </pc:spChg>
          <pc:spChg chg="add mod">
            <ac:chgData name="i" userId="47c51ef0-675a-4a3f-9962-30063528979a" providerId="ADAL" clId="{47E09221-BBEB-4A6B-9AC8-B696715E0A3C}" dt="2022-04-08T13:16:46.315" v="713" actId="14100"/>
            <ac:spMkLst>
              <pc:docMk/>
              <pc:sldMasterMk cId="1575275729" sldId="2147483648"/>
              <pc:sldLayoutMk cId="492641614" sldId="2147483654"/>
              <ac:spMk id="35" creationId="{6CEFC2DE-6133-4120-9B94-27594BF9D476}"/>
            </ac:spMkLst>
          </pc:spChg>
          <pc:spChg chg="add del mod">
            <ac:chgData name="i" userId="47c51ef0-675a-4a3f-9962-30063528979a" providerId="ADAL" clId="{47E09221-BBEB-4A6B-9AC8-B696715E0A3C}" dt="2022-04-08T13:18:11.205" v="728" actId="478"/>
            <ac:spMkLst>
              <pc:docMk/>
              <pc:sldMasterMk cId="1575275729" sldId="2147483648"/>
              <pc:sldLayoutMk cId="492641614" sldId="2147483654"/>
              <ac:spMk id="36" creationId="{3391DA6D-C387-4675-872C-5BB3026C5FD2}"/>
            </ac:spMkLst>
          </pc:spChg>
          <pc:spChg chg="add mod">
            <ac:chgData name="i" userId="47c51ef0-675a-4a3f-9962-30063528979a" providerId="ADAL" clId="{47E09221-BBEB-4A6B-9AC8-B696715E0A3C}" dt="2022-04-08T13:47:36.755" v="1169" actId="1076"/>
            <ac:spMkLst>
              <pc:docMk/>
              <pc:sldMasterMk cId="1575275729" sldId="2147483648"/>
              <pc:sldLayoutMk cId="492641614" sldId="2147483654"/>
              <ac:spMk id="37" creationId="{644F0208-656F-4FED-AF5F-B2D4826CD633}"/>
            </ac:spMkLst>
          </pc:spChg>
          <pc:spChg chg="add del mod">
            <ac:chgData name="i" userId="47c51ef0-675a-4a3f-9962-30063528979a" providerId="ADAL" clId="{47E09221-BBEB-4A6B-9AC8-B696715E0A3C}" dt="2022-04-08T13:47:09.261" v="1156" actId="478"/>
            <ac:spMkLst>
              <pc:docMk/>
              <pc:sldMasterMk cId="1575275729" sldId="2147483648"/>
              <pc:sldLayoutMk cId="492641614" sldId="2147483654"/>
              <ac:spMk id="38" creationId="{C91631C3-6AC7-4BDA-8F69-27FF6C7DEE34}"/>
            </ac:spMkLst>
          </pc:spChg>
          <pc:spChg chg="add del mod">
            <ac:chgData name="i" userId="47c51ef0-675a-4a3f-9962-30063528979a" providerId="ADAL" clId="{47E09221-BBEB-4A6B-9AC8-B696715E0A3C}" dt="2022-04-08T13:18:28.965" v="732" actId="478"/>
            <ac:spMkLst>
              <pc:docMk/>
              <pc:sldMasterMk cId="1575275729" sldId="2147483648"/>
              <pc:sldLayoutMk cId="492641614" sldId="2147483654"/>
              <ac:spMk id="39" creationId="{3684BADB-F5CA-4089-BB6F-3497E847DA83}"/>
            </ac:spMkLst>
          </pc:spChg>
          <pc:spChg chg="add del mod">
            <ac:chgData name="i" userId="47c51ef0-675a-4a3f-9962-30063528979a" providerId="ADAL" clId="{47E09221-BBEB-4A6B-9AC8-B696715E0A3C}" dt="2022-04-08T13:18:25.755" v="731" actId="478"/>
            <ac:spMkLst>
              <pc:docMk/>
              <pc:sldMasterMk cId="1575275729" sldId="2147483648"/>
              <pc:sldLayoutMk cId="492641614" sldId="2147483654"/>
              <ac:spMk id="40" creationId="{C879394E-9831-40A2-A364-0544FAD1F869}"/>
            </ac:spMkLst>
          </pc:spChg>
          <pc:spChg chg="add del mod">
            <ac:chgData name="i" userId="47c51ef0-675a-4a3f-9962-30063528979a" providerId="ADAL" clId="{47E09221-BBEB-4A6B-9AC8-B696715E0A3C}" dt="2022-04-08T13:17:07.606" v="718" actId="478"/>
            <ac:spMkLst>
              <pc:docMk/>
              <pc:sldMasterMk cId="1575275729" sldId="2147483648"/>
              <pc:sldLayoutMk cId="492641614" sldId="2147483654"/>
              <ac:spMk id="41" creationId="{D7118A7F-0D5A-4631-94E0-AD8C9A37519E}"/>
            </ac:spMkLst>
          </pc:spChg>
          <pc:spChg chg="add del mod">
            <ac:chgData name="i" userId="47c51ef0-675a-4a3f-9962-30063528979a" providerId="ADAL" clId="{47E09221-BBEB-4A6B-9AC8-B696715E0A3C}" dt="2022-04-08T13:17:12.597" v="720" actId="478"/>
            <ac:spMkLst>
              <pc:docMk/>
              <pc:sldMasterMk cId="1575275729" sldId="2147483648"/>
              <pc:sldLayoutMk cId="492641614" sldId="2147483654"/>
              <ac:spMk id="42" creationId="{74B7A57D-8BF9-414E-95BB-53618C0DB64C}"/>
            </ac:spMkLst>
          </pc:spChg>
          <pc:spChg chg="add del mod">
            <ac:chgData name="i" userId="47c51ef0-675a-4a3f-9962-30063528979a" providerId="ADAL" clId="{47E09221-BBEB-4A6B-9AC8-B696715E0A3C}" dt="2022-04-08T13:18:21.655" v="729" actId="478"/>
            <ac:spMkLst>
              <pc:docMk/>
              <pc:sldMasterMk cId="1575275729" sldId="2147483648"/>
              <pc:sldLayoutMk cId="492641614" sldId="2147483654"/>
              <ac:spMk id="43" creationId="{E6B85D12-D31A-4594-A54B-FB923634F723}"/>
            </ac:spMkLst>
          </pc:spChg>
          <pc:spChg chg="add del mod">
            <ac:chgData name="i" userId="47c51ef0-675a-4a3f-9962-30063528979a" providerId="ADAL" clId="{47E09221-BBEB-4A6B-9AC8-B696715E0A3C}" dt="2022-04-08T13:18:23.325" v="730" actId="478"/>
            <ac:spMkLst>
              <pc:docMk/>
              <pc:sldMasterMk cId="1575275729" sldId="2147483648"/>
              <pc:sldLayoutMk cId="492641614" sldId="2147483654"/>
              <ac:spMk id="44" creationId="{AEB50E12-2FE4-4547-BF42-275BFF83C11D}"/>
            </ac:spMkLst>
          </pc:spChg>
          <pc:spChg chg="add del mod">
            <ac:chgData name="i" userId="47c51ef0-675a-4a3f-9962-30063528979a" providerId="ADAL" clId="{47E09221-BBEB-4A6B-9AC8-B696715E0A3C}" dt="2022-04-08T13:17:07.606" v="718" actId="478"/>
            <ac:spMkLst>
              <pc:docMk/>
              <pc:sldMasterMk cId="1575275729" sldId="2147483648"/>
              <pc:sldLayoutMk cId="492641614" sldId="2147483654"/>
              <ac:spMk id="45" creationId="{3F5C00C6-D791-4BDF-A451-9DFCC72D19E0}"/>
            </ac:spMkLst>
          </pc:spChg>
          <pc:spChg chg="add del mod">
            <ac:chgData name="i" userId="47c51ef0-675a-4a3f-9962-30063528979a" providerId="ADAL" clId="{47E09221-BBEB-4A6B-9AC8-B696715E0A3C}" dt="2022-04-08T13:17:11.375" v="719" actId="478"/>
            <ac:spMkLst>
              <pc:docMk/>
              <pc:sldMasterMk cId="1575275729" sldId="2147483648"/>
              <pc:sldLayoutMk cId="492641614" sldId="2147483654"/>
              <ac:spMk id="46" creationId="{5BD98657-78AF-4416-9B47-85C91F09A438}"/>
            </ac:spMkLst>
          </pc:spChg>
          <pc:spChg chg="add del mod">
            <ac:chgData name="i" userId="47c51ef0-675a-4a3f-9962-30063528979a" providerId="ADAL" clId="{47E09221-BBEB-4A6B-9AC8-B696715E0A3C}" dt="2022-04-08T13:46:54.198" v="1153" actId="478"/>
            <ac:spMkLst>
              <pc:docMk/>
              <pc:sldMasterMk cId="1575275729" sldId="2147483648"/>
              <pc:sldLayoutMk cId="492641614" sldId="2147483654"/>
              <ac:spMk id="47" creationId="{A8710888-540A-4201-AE7B-C5D7922D14B1}"/>
            </ac:spMkLst>
          </pc:spChg>
          <pc:spChg chg="add del mod">
            <ac:chgData name="i" userId="47c51ef0-675a-4a3f-9962-30063528979a" providerId="ADAL" clId="{47E09221-BBEB-4A6B-9AC8-B696715E0A3C}" dt="2022-04-08T13:47:34.006" v="1166" actId="478"/>
            <ac:spMkLst>
              <pc:docMk/>
              <pc:sldMasterMk cId="1575275729" sldId="2147483648"/>
              <pc:sldLayoutMk cId="492641614" sldId="2147483654"/>
              <ac:spMk id="48" creationId="{FB02C82C-F3FE-433D-88E3-814F7DD4DFE9}"/>
            </ac:spMkLst>
          </pc:spChg>
          <pc:spChg chg="add mod">
            <ac:chgData name="i" userId="47c51ef0-675a-4a3f-9962-30063528979a" providerId="ADAL" clId="{47E09221-BBEB-4A6B-9AC8-B696715E0A3C}" dt="2022-04-08T13:23:28.234" v="778" actId="1076"/>
            <ac:spMkLst>
              <pc:docMk/>
              <pc:sldMasterMk cId="1575275729" sldId="2147483648"/>
              <pc:sldLayoutMk cId="492641614" sldId="2147483654"/>
              <ac:spMk id="49" creationId="{4DFA7439-414D-4241-AB74-B6A779D0D153}"/>
            </ac:spMkLst>
          </pc:spChg>
          <pc:spChg chg="add del mod">
            <ac:chgData name="i" userId="47c51ef0-675a-4a3f-9962-30063528979a" providerId="ADAL" clId="{47E09221-BBEB-4A6B-9AC8-B696715E0A3C}" dt="2022-04-08T13:47:21.029" v="1162" actId="478"/>
            <ac:spMkLst>
              <pc:docMk/>
              <pc:sldMasterMk cId="1575275729" sldId="2147483648"/>
              <pc:sldLayoutMk cId="492641614" sldId="2147483654"/>
              <ac:spMk id="50" creationId="{81AA8870-9BBC-486D-8ABF-0137828394F0}"/>
            </ac:spMkLst>
          </pc:spChg>
          <pc:spChg chg="add mod">
            <ac:chgData name="i" userId="47c51ef0-675a-4a3f-9962-30063528979a" providerId="ADAL" clId="{47E09221-BBEB-4A6B-9AC8-B696715E0A3C}" dt="2022-04-08T13:31:56.632" v="889"/>
            <ac:spMkLst>
              <pc:docMk/>
              <pc:sldMasterMk cId="1575275729" sldId="2147483648"/>
              <pc:sldLayoutMk cId="492641614" sldId="2147483654"/>
              <ac:spMk id="51" creationId="{2155CE86-5D85-450A-AD2D-A79F87A8C27D}"/>
            </ac:spMkLst>
          </pc:spChg>
          <pc:grpChg chg="add mod">
            <ac:chgData name="i" userId="47c51ef0-675a-4a3f-9962-30063528979a" providerId="ADAL" clId="{47E09221-BBEB-4A6B-9AC8-B696715E0A3C}" dt="2022-04-08T13:00:50.575" v="487"/>
            <ac:grpSpMkLst>
              <pc:docMk/>
              <pc:sldMasterMk cId="1575275729" sldId="2147483648"/>
              <pc:sldLayoutMk cId="492641614" sldId="2147483654"/>
              <ac:grpSpMk id="31" creationId="{7BDEB6E8-219D-4625-A636-94A6DEC491C9}"/>
            </ac:grpSpMkLst>
          </pc:grpChg>
          <pc:picChg chg="del">
            <ac:chgData name="i" userId="47c51ef0-675a-4a3f-9962-30063528979a" providerId="ADAL" clId="{47E09221-BBEB-4A6B-9AC8-B696715E0A3C}" dt="2022-04-08T13:00:46.326" v="486" actId="478"/>
            <ac:picMkLst>
              <pc:docMk/>
              <pc:sldMasterMk cId="1575275729" sldId="2147483648"/>
              <pc:sldLayoutMk cId="492641614" sldId="2147483654"/>
              <ac:picMk id="10" creationId="{DDBCACD8-562E-4A9A-8F61-95E3EE65FFB6}"/>
            </ac:picMkLst>
          </pc:picChg>
          <pc:picChg chg="mod">
            <ac:chgData name="i" userId="47c51ef0-675a-4a3f-9962-30063528979a" providerId="ADAL" clId="{47E09221-BBEB-4A6B-9AC8-B696715E0A3C}" dt="2022-04-08T13:00:50.575" v="487"/>
            <ac:picMkLst>
              <pc:docMk/>
              <pc:sldMasterMk cId="1575275729" sldId="2147483648"/>
              <pc:sldLayoutMk cId="492641614" sldId="2147483654"/>
              <ac:picMk id="32" creationId="{606E88F1-3D8A-4DF8-984A-13C9B4972D3F}"/>
            </ac:picMkLst>
          </pc:picChg>
          <pc:picChg chg="mod">
            <ac:chgData name="i" userId="47c51ef0-675a-4a3f-9962-30063528979a" providerId="ADAL" clId="{47E09221-BBEB-4A6B-9AC8-B696715E0A3C}" dt="2022-04-08T13:00:50.575" v="487"/>
            <ac:picMkLst>
              <pc:docMk/>
              <pc:sldMasterMk cId="1575275729" sldId="2147483648"/>
              <pc:sldLayoutMk cId="492641614" sldId="2147483654"/>
              <ac:picMk id="33" creationId="{4D380044-B14B-4778-8DF3-FBD10E89D02E}"/>
            </ac:picMkLst>
          </pc:picChg>
          <pc:cxnChg chg="del">
            <ac:chgData name="i" userId="47c51ef0-675a-4a3f-9962-30063528979a" providerId="ADAL" clId="{47E09221-BBEB-4A6B-9AC8-B696715E0A3C}" dt="2022-04-08T13:00:46.326" v="486" actId="478"/>
            <ac:cxnSpMkLst>
              <pc:docMk/>
              <pc:sldMasterMk cId="1575275729" sldId="2147483648"/>
              <pc:sldLayoutMk cId="492641614" sldId="2147483654"/>
              <ac:cxnSpMk id="13" creationId="{31768233-FDEB-4A93-9910-27E0CF6D9A9B}"/>
            </ac:cxnSpMkLst>
          </pc:cxnChg>
          <pc:cxnChg chg="add mod">
            <ac:chgData name="i" userId="47c51ef0-675a-4a3f-9962-30063528979a" providerId="ADAL" clId="{47E09221-BBEB-4A6B-9AC8-B696715E0A3C}" dt="2022-04-08T13:00:50.575" v="487"/>
            <ac:cxnSpMkLst>
              <pc:docMk/>
              <pc:sldMasterMk cId="1575275729" sldId="2147483648"/>
              <pc:sldLayoutMk cId="492641614" sldId="2147483654"/>
              <ac:cxnSpMk id="29" creationId="{D03F2AD9-733D-4EC1-B9EE-EC72AD602D98}"/>
            </ac:cxnSpMkLst>
          </pc:cxnChg>
          <pc:cxnChg chg="mod">
            <ac:chgData name="i" userId="47c51ef0-675a-4a3f-9962-30063528979a" providerId="ADAL" clId="{47E09221-BBEB-4A6B-9AC8-B696715E0A3C}" dt="2022-04-08T13:00:50.575" v="487"/>
            <ac:cxnSpMkLst>
              <pc:docMk/>
              <pc:sldMasterMk cId="1575275729" sldId="2147483648"/>
              <pc:sldLayoutMk cId="492641614" sldId="2147483654"/>
              <ac:cxnSpMk id="34" creationId="{4DDC52C2-53D5-4CF2-9C32-457BFC2DC4D0}"/>
            </ac:cxnSpMkLst>
          </pc:cxnChg>
        </pc:sldLayoutChg>
        <pc:sldLayoutChg chg="addSp modSp add del">
          <pc:chgData name="i" userId="47c51ef0-675a-4a3f-9962-30063528979a" providerId="ADAL" clId="{47E09221-BBEB-4A6B-9AC8-B696715E0A3C}" dt="2022-04-08T13:32:09.992" v="893" actId="2696"/>
          <pc:sldLayoutMkLst>
            <pc:docMk/>
            <pc:sldMasterMk cId="1575275729" sldId="2147483648"/>
            <pc:sldLayoutMk cId="181872068" sldId="2147483655"/>
          </pc:sldLayoutMkLst>
          <pc:spChg chg="add mod">
            <ac:chgData name="i" userId="47c51ef0-675a-4a3f-9962-30063528979a" providerId="ADAL" clId="{47E09221-BBEB-4A6B-9AC8-B696715E0A3C}" dt="2022-04-08T13:32:06.602" v="892"/>
            <ac:spMkLst>
              <pc:docMk/>
              <pc:sldMasterMk cId="1575275729" sldId="2147483648"/>
              <pc:sldLayoutMk cId="181872068" sldId="2147483655"/>
              <ac:spMk id="6" creationId="{1F0FDD48-D02D-4FD1-A21C-3BA69E05E5DC}"/>
            </ac:spMkLst>
          </pc:spChg>
        </pc:sldLayoutChg>
        <pc:sldLayoutChg chg="add del">
          <pc:chgData name="i" userId="47c51ef0-675a-4a3f-9962-30063528979a" providerId="ADAL" clId="{47E09221-BBEB-4A6B-9AC8-B696715E0A3C}" dt="2022-04-08T13:00:19.628" v="479" actId="2696"/>
          <pc:sldLayoutMkLst>
            <pc:docMk/>
            <pc:sldMasterMk cId="1575275729" sldId="2147483648"/>
            <pc:sldLayoutMk cId="3930196834" sldId="2147483656"/>
          </pc:sldLayoutMkLst>
        </pc:sldLayoutChg>
        <pc:sldLayoutChg chg="del">
          <pc:chgData name="i" userId="47c51ef0-675a-4a3f-9962-30063528979a" providerId="ADAL" clId="{47E09221-BBEB-4A6B-9AC8-B696715E0A3C}" dt="2022-04-08T13:00:12.891" v="474" actId="2696"/>
          <pc:sldLayoutMkLst>
            <pc:docMk/>
            <pc:sldMasterMk cId="1575275729" sldId="2147483648"/>
            <pc:sldLayoutMk cId="188259106" sldId="2147483659"/>
          </pc:sldLayoutMkLst>
        </pc:sldLayoutChg>
        <pc:sldLayoutChg chg="addSp delSp modSp mod delAnim modAnim">
          <pc:chgData name="i" userId="47c51ef0-675a-4a3f-9962-30063528979a" providerId="ADAL" clId="{47E09221-BBEB-4A6B-9AC8-B696715E0A3C}" dt="2022-04-08T13:51:52.399" v="1241" actId="170"/>
          <pc:sldLayoutMkLst>
            <pc:docMk/>
            <pc:sldMasterMk cId="1575275729" sldId="2147483648"/>
            <pc:sldLayoutMk cId="4237396085" sldId="2147483660"/>
          </pc:sldLayoutMkLst>
          <pc:spChg chg="add del">
            <ac:chgData name="i" userId="47c51ef0-675a-4a3f-9962-30063528979a" providerId="ADAL" clId="{47E09221-BBEB-4A6B-9AC8-B696715E0A3C}" dt="2022-04-08T13:38:28.451" v="1013" actId="11529"/>
            <ac:spMkLst>
              <pc:docMk/>
              <pc:sldMasterMk cId="1575275729" sldId="2147483648"/>
              <pc:sldLayoutMk cId="4237396085" sldId="2147483660"/>
              <ac:spMk id="2" creationId="{C82FB3C7-0A3E-440F-9986-359913456493}"/>
            </ac:spMkLst>
          </pc:spChg>
          <pc:spChg chg="del mod">
            <ac:chgData name="i" userId="47c51ef0-675a-4a3f-9962-30063528979a" providerId="ADAL" clId="{47E09221-BBEB-4A6B-9AC8-B696715E0A3C}" dt="2022-04-08T12:55:01.632" v="386" actId="478"/>
            <ac:spMkLst>
              <pc:docMk/>
              <pc:sldMasterMk cId="1575275729" sldId="2147483648"/>
              <pc:sldLayoutMk cId="4237396085" sldId="2147483660"/>
              <ac:spMk id="2" creationId="{CAB9D054-A78D-400A-AB73-9D18B57CA424}"/>
            </ac:spMkLst>
          </pc:spChg>
          <pc:spChg chg="add mod">
            <ac:chgData name="i" userId="47c51ef0-675a-4a3f-9962-30063528979a" providerId="ADAL" clId="{47E09221-BBEB-4A6B-9AC8-B696715E0A3C}" dt="2022-04-08T13:38:57.454" v="1030" actId="1076"/>
            <ac:spMkLst>
              <pc:docMk/>
              <pc:sldMasterMk cId="1575275729" sldId="2147483648"/>
              <pc:sldLayoutMk cId="4237396085" sldId="2147483660"/>
              <ac:spMk id="3" creationId="{99E8DB7D-BA47-44A3-85EB-64E0F679A39B}"/>
            </ac:spMkLst>
          </pc:spChg>
          <pc:spChg chg="mod">
            <ac:chgData name="i" userId="47c51ef0-675a-4a3f-9962-30063528979a" providerId="ADAL" clId="{47E09221-BBEB-4A6B-9AC8-B696715E0A3C}" dt="2022-04-08T12:57:22.675" v="401" actId="207"/>
            <ac:spMkLst>
              <pc:docMk/>
              <pc:sldMasterMk cId="1575275729" sldId="2147483648"/>
              <pc:sldLayoutMk cId="4237396085" sldId="2147483660"/>
              <ac:spMk id="6" creationId="{4E2529A1-2426-4768-8F84-DA7983882AA3}"/>
            </ac:spMkLst>
          </pc:spChg>
          <pc:spChg chg="del">
            <ac:chgData name="i" userId="47c51ef0-675a-4a3f-9962-30063528979a" providerId="ADAL" clId="{47E09221-BBEB-4A6B-9AC8-B696715E0A3C}" dt="2022-04-08T12:21:51.265" v="9" actId="21"/>
            <ac:spMkLst>
              <pc:docMk/>
              <pc:sldMasterMk cId="1575275729" sldId="2147483648"/>
              <pc:sldLayoutMk cId="4237396085" sldId="2147483660"/>
              <ac:spMk id="7" creationId="{6B32F9C5-5E1B-402D-A0F2-DBA06E3200FA}"/>
            </ac:spMkLst>
          </pc:spChg>
          <pc:spChg chg="del">
            <ac:chgData name="i" userId="47c51ef0-675a-4a3f-9962-30063528979a" providerId="ADAL" clId="{47E09221-BBEB-4A6B-9AC8-B696715E0A3C}" dt="2022-04-08T12:25:21.740" v="26" actId="478"/>
            <ac:spMkLst>
              <pc:docMk/>
              <pc:sldMasterMk cId="1575275729" sldId="2147483648"/>
              <pc:sldLayoutMk cId="4237396085" sldId="2147483660"/>
              <ac:spMk id="8" creationId="{34ACE3B6-CC1E-467A-8C22-A43CDAB5E08B}"/>
            </ac:spMkLst>
          </pc:spChg>
          <pc:spChg chg="del">
            <ac:chgData name="i" userId="47c51ef0-675a-4a3f-9962-30063528979a" providerId="ADAL" clId="{47E09221-BBEB-4A6B-9AC8-B696715E0A3C}" dt="2022-04-08T12:26:07.400" v="32" actId="478"/>
            <ac:spMkLst>
              <pc:docMk/>
              <pc:sldMasterMk cId="1575275729" sldId="2147483648"/>
              <pc:sldLayoutMk cId="4237396085" sldId="2147483660"/>
              <ac:spMk id="9" creationId="{433A8365-12B6-4B0B-8CC2-68D585209FDE}"/>
            </ac:spMkLst>
          </pc:spChg>
          <pc:spChg chg="del">
            <ac:chgData name="i" userId="47c51ef0-675a-4a3f-9962-30063528979a" providerId="ADAL" clId="{47E09221-BBEB-4A6B-9AC8-B696715E0A3C}" dt="2022-04-08T12:26:05.714" v="31" actId="478"/>
            <ac:spMkLst>
              <pc:docMk/>
              <pc:sldMasterMk cId="1575275729" sldId="2147483648"/>
              <pc:sldLayoutMk cId="4237396085" sldId="2147483660"/>
              <ac:spMk id="11" creationId="{C1851873-1599-4117-AB93-3E40019DA631}"/>
            </ac:spMkLst>
          </pc:spChg>
          <pc:spChg chg="add mod ord">
            <ac:chgData name="i" userId="47c51ef0-675a-4a3f-9962-30063528979a" providerId="ADAL" clId="{47E09221-BBEB-4A6B-9AC8-B696715E0A3C}" dt="2022-04-08T13:41:03.527" v="1044" actId="1076"/>
            <ac:spMkLst>
              <pc:docMk/>
              <pc:sldMasterMk cId="1575275729" sldId="2147483648"/>
              <pc:sldLayoutMk cId="4237396085" sldId="2147483660"/>
              <ac:spMk id="12" creationId="{0F7BB3FF-DBD8-4057-A09E-A1794D0B8222}"/>
            </ac:spMkLst>
          </pc:spChg>
          <pc:spChg chg="add mod">
            <ac:chgData name="i" userId="47c51ef0-675a-4a3f-9962-30063528979a" providerId="ADAL" clId="{47E09221-BBEB-4A6B-9AC8-B696715E0A3C}" dt="2022-04-08T12:30:13.624" v="80" actId="14100"/>
            <ac:spMkLst>
              <pc:docMk/>
              <pc:sldMasterMk cId="1575275729" sldId="2147483648"/>
              <pc:sldLayoutMk cId="4237396085" sldId="2147483660"/>
              <ac:spMk id="15" creationId="{2F110B53-69C4-4C57-94F5-63BAF1E50013}"/>
            </ac:spMkLst>
          </pc:spChg>
          <pc:spChg chg="add del mod">
            <ac:chgData name="i" userId="47c51ef0-675a-4a3f-9962-30063528979a" providerId="ADAL" clId="{47E09221-BBEB-4A6B-9AC8-B696715E0A3C}" dt="2022-04-08T13:51:44.476" v="1238" actId="478"/>
            <ac:spMkLst>
              <pc:docMk/>
              <pc:sldMasterMk cId="1575275729" sldId="2147483648"/>
              <pc:sldLayoutMk cId="4237396085" sldId="2147483660"/>
              <ac:spMk id="16" creationId="{BED9E1CE-5C5A-48C3-ABA5-35FFC6232CC2}"/>
            </ac:spMkLst>
          </pc:spChg>
          <pc:spChg chg="add del mod">
            <ac:chgData name="i" userId="47c51ef0-675a-4a3f-9962-30063528979a" providerId="ADAL" clId="{47E09221-BBEB-4A6B-9AC8-B696715E0A3C}" dt="2022-04-08T13:34:12.752" v="920" actId="478"/>
            <ac:spMkLst>
              <pc:docMk/>
              <pc:sldMasterMk cId="1575275729" sldId="2147483648"/>
              <pc:sldLayoutMk cId="4237396085" sldId="2147483660"/>
              <ac:spMk id="17" creationId="{F828C06D-5829-425D-8878-EB273F1E100B}"/>
            </ac:spMkLst>
          </pc:spChg>
          <pc:spChg chg="add del mod">
            <ac:chgData name="i" userId="47c51ef0-675a-4a3f-9962-30063528979a" providerId="ADAL" clId="{47E09221-BBEB-4A6B-9AC8-B696715E0A3C}" dt="2022-04-08T13:39:06.679" v="1033" actId="478"/>
            <ac:spMkLst>
              <pc:docMk/>
              <pc:sldMasterMk cId="1575275729" sldId="2147483648"/>
              <pc:sldLayoutMk cId="4237396085" sldId="2147483660"/>
              <ac:spMk id="18" creationId="{97F02486-038D-4FFC-A60F-8E555E8CDE53}"/>
            </ac:spMkLst>
          </pc:spChg>
          <pc:spChg chg="add del mod">
            <ac:chgData name="i" userId="47c51ef0-675a-4a3f-9962-30063528979a" providerId="ADAL" clId="{47E09221-BBEB-4A6B-9AC8-B696715E0A3C}" dt="2022-04-08T13:38:59.322" v="1031" actId="478"/>
            <ac:spMkLst>
              <pc:docMk/>
              <pc:sldMasterMk cId="1575275729" sldId="2147483648"/>
              <pc:sldLayoutMk cId="4237396085" sldId="2147483660"/>
              <ac:spMk id="19" creationId="{98E89B91-C1B7-4D23-9CA3-50AA0602B993}"/>
            </ac:spMkLst>
          </pc:spChg>
          <pc:spChg chg="add del mod">
            <ac:chgData name="i" userId="47c51ef0-675a-4a3f-9962-30063528979a" providerId="ADAL" clId="{47E09221-BBEB-4A6B-9AC8-B696715E0A3C}" dt="2022-04-08T13:40:58.224" v="1043" actId="478"/>
            <ac:spMkLst>
              <pc:docMk/>
              <pc:sldMasterMk cId="1575275729" sldId="2147483648"/>
              <pc:sldLayoutMk cId="4237396085" sldId="2147483660"/>
              <ac:spMk id="20" creationId="{CE3D710D-EF15-4906-AD22-21031B86073D}"/>
            </ac:spMkLst>
          </pc:spChg>
          <pc:spChg chg="add del mod">
            <ac:chgData name="i" userId="47c51ef0-675a-4a3f-9962-30063528979a" providerId="ADAL" clId="{47E09221-BBEB-4A6B-9AC8-B696715E0A3C}" dt="2022-04-08T13:36:22.352" v="983" actId="478"/>
            <ac:spMkLst>
              <pc:docMk/>
              <pc:sldMasterMk cId="1575275729" sldId="2147483648"/>
              <pc:sldLayoutMk cId="4237396085" sldId="2147483660"/>
              <ac:spMk id="21" creationId="{5F6DD5DC-B575-45E5-919E-2BD952DCFA0E}"/>
            </ac:spMkLst>
          </pc:spChg>
          <pc:spChg chg="add mod">
            <ac:chgData name="i" userId="47c51ef0-675a-4a3f-9962-30063528979a" providerId="ADAL" clId="{47E09221-BBEB-4A6B-9AC8-B696715E0A3C}" dt="2022-04-08T13:39:15.815" v="1036" actId="1076"/>
            <ac:spMkLst>
              <pc:docMk/>
              <pc:sldMasterMk cId="1575275729" sldId="2147483648"/>
              <pc:sldLayoutMk cId="4237396085" sldId="2147483660"/>
              <ac:spMk id="22" creationId="{2FD75B85-CA8E-40AF-994D-78E6E57EA3F8}"/>
            </ac:spMkLst>
          </pc:spChg>
          <pc:spChg chg="add del mod">
            <ac:chgData name="i" userId="47c51ef0-675a-4a3f-9962-30063528979a" providerId="ADAL" clId="{47E09221-BBEB-4A6B-9AC8-B696715E0A3C}" dt="2022-04-08T13:33:02.662" v="905" actId="478"/>
            <ac:spMkLst>
              <pc:docMk/>
              <pc:sldMasterMk cId="1575275729" sldId="2147483648"/>
              <pc:sldLayoutMk cId="4237396085" sldId="2147483660"/>
              <ac:spMk id="23" creationId="{B276B03E-2CD8-4162-98EB-52B01E2B19E1}"/>
            </ac:spMkLst>
          </pc:spChg>
          <pc:spChg chg="add mod">
            <ac:chgData name="i" userId="47c51ef0-675a-4a3f-9962-30063528979a" providerId="ADAL" clId="{47E09221-BBEB-4A6B-9AC8-B696715E0A3C}" dt="2022-04-08T13:41:25.629" v="1048" actId="14100"/>
            <ac:spMkLst>
              <pc:docMk/>
              <pc:sldMasterMk cId="1575275729" sldId="2147483648"/>
              <pc:sldLayoutMk cId="4237396085" sldId="2147483660"/>
              <ac:spMk id="23" creationId="{EB2D8319-0D06-43F2-A943-1CDDD35612AA}"/>
            </ac:spMkLst>
          </pc:spChg>
          <pc:spChg chg="add mod">
            <ac:chgData name="i" userId="47c51ef0-675a-4a3f-9962-30063528979a" providerId="ADAL" clId="{47E09221-BBEB-4A6B-9AC8-B696715E0A3C}" dt="2022-04-08T13:41:25.629" v="1048" actId="14100"/>
            <ac:spMkLst>
              <pc:docMk/>
              <pc:sldMasterMk cId="1575275729" sldId="2147483648"/>
              <pc:sldLayoutMk cId="4237396085" sldId="2147483660"/>
              <ac:spMk id="24" creationId="{AF19EAA1-F83A-48C9-BB46-471DE4B79E75}"/>
            </ac:spMkLst>
          </pc:spChg>
          <pc:spChg chg="add mod ord">
            <ac:chgData name="i" userId="47c51ef0-675a-4a3f-9962-30063528979a" providerId="ADAL" clId="{47E09221-BBEB-4A6B-9AC8-B696715E0A3C}" dt="2022-04-08T13:51:52.399" v="1241" actId="170"/>
            <ac:spMkLst>
              <pc:docMk/>
              <pc:sldMasterMk cId="1575275729" sldId="2147483648"/>
              <pc:sldLayoutMk cId="4237396085" sldId="2147483660"/>
              <ac:spMk id="25" creationId="{8074977C-6FFE-4C59-B745-32832D99463D}"/>
            </ac:spMkLst>
          </pc:spChg>
          <pc:spChg chg="add mod">
            <ac:chgData name="i" userId="47c51ef0-675a-4a3f-9962-30063528979a" providerId="ADAL" clId="{47E09221-BBEB-4A6B-9AC8-B696715E0A3C}" dt="2022-04-08T13:51:44.807" v="1239"/>
            <ac:spMkLst>
              <pc:docMk/>
              <pc:sldMasterMk cId="1575275729" sldId="2147483648"/>
              <pc:sldLayoutMk cId="4237396085" sldId="2147483660"/>
              <ac:spMk id="26" creationId="{7D4F61BD-52A3-4925-A063-4C5951149B0E}"/>
            </ac:spMkLst>
          </pc:spChg>
          <pc:spChg chg="add del">
            <ac:chgData name="i" userId="47c51ef0-675a-4a3f-9962-30063528979a" providerId="ADAL" clId="{47E09221-BBEB-4A6B-9AC8-B696715E0A3C}" dt="2022-04-08T12:36:24.490" v="161" actId="11529"/>
            <ac:spMkLst>
              <pc:docMk/>
              <pc:sldMasterMk cId="1575275729" sldId="2147483648"/>
              <pc:sldLayoutMk cId="4237396085" sldId="2147483660"/>
              <ac:spMk id="26" creationId="{A562D51A-EDF5-48B1-A458-87D6E41E7D22}"/>
            </ac:spMkLst>
          </pc:spChg>
          <pc:spChg chg="add del mod">
            <ac:chgData name="i" userId="47c51ef0-675a-4a3f-9962-30063528979a" providerId="ADAL" clId="{47E09221-BBEB-4A6B-9AC8-B696715E0A3C}" dt="2022-04-08T12:36:34.007" v="163" actId="21"/>
            <ac:spMkLst>
              <pc:docMk/>
              <pc:sldMasterMk cId="1575275729" sldId="2147483648"/>
              <pc:sldLayoutMk cId="4237396085" sldId="2147483660"/>
              <ac:spMk id="27" creationId="{FD1A2E6E-2B62-41CF-8E56-C29ECF316023}"/>
            </ac:spMkLst>
          </pc:spChg>
          <pc:spChg chg="add mod">
            <ac:chgData name="i" userId="47c51ef0-675a-4a3f-9962-30063528979a" providerId="ADAL" clId="{47E09221-BBEB-4A6B-9AC8-B696715E0A3C}" dt="2022-04-08T13:08:29.798" v="595" actId="207"/>
            <ac:spMkLst>
              <pc:docMk/>
              <pc:sldMasterMk cId="1575275729" sldId="2147483648"/>
              <pc:sldLayoutMk cId="4237396085" sldId="2147483660"/>
              <ac:spMk id="29" creationId="{D3BDD62D-EDBE-4C67-A1BE-7F27BAD599E7}"/>
            </ac:spMkLst>
          </pc:spChg>
          <pc:spChg chg="add del mod">
            <ac:chgData name="i" userId="47c51ef0-675a-4a3f-9962-30063528979a" providerId="ADAL" clId="{47E09221-BBEB-4A6B-9AC8-B696715E0A3C}" dt="2022-04-08T12:57:02.246" v="398" actId="478"/>
            <ac:spMkLst>
              <pc:docMk/>
              <pc:sldMasterMk cId="1575275729" sldId="2147483648"/>
              <pc:sldLayoutMk cId="4237396085" sldId="2147483660"/>
              <ac:spMk id="30" creationId="{80BCA519-1AB9-4A0A-BE8F-030A7934A059}"/>
            </ac:spMkLst>
          </pc:spChg>
          <pc:spChg chg="add del mod">
            <ac:chgData name="i" userId="47c51ef0-675a-4a3f-9962-30063528979a" providerId="ADAL" clId="{47E09221-BBEB-4A6B-9AC8-B696715E0A3C}" dt="2022-04-08T12:57:17.686" v="400" actId="478"/>
            <ac:spMkLst>
              <pc:docMk/>
              <pc:sldMasterMk cId="1575275729" sldId="2147483648"/>
              <pc:sldLayoutMk cId="4237396085" sldId="2147483660"/>
              <ac:spMk id="32" creationId="{88B1EC03-B89F-448C-9D17-FB6240CACC54}"/>
            </ac:spMkLst>
          </pc:spChg>
          <pc:spChg chg="add del mod">
            <ac:chgData name="i" userId="47c51ef0-675a-4a3f-9962-30063528979a" providerId="ADAL" clId="{47E09221-BBEB-4A6B-9AC8-B696715E0A3C}" dt="2022-04-08T13:31:31.403" v="874" actId="478"/>
            <ac:spMkLst>
              <pc:docMk/>
              <pc:sldMasterMk cId="1575275729" sldId="2147483648"/>
              <pc:sldLayoutMk cId="4237396085" sldId="2147483660"/>
              <ac:spMk id="33" creationId="{0B071FED-6626-4C9A-86A3-D6D335D8EF06}"/>
            </ac:spMkLst>
          </pc:spChg>
          <pc:spChg chg="add del mod">
            <ac:chgData name="i" userId="47c51ef0-675a-4a3f-9962-30063528979a" providerId="ADAL" clId="{47E09221-BBEB-4A6B-9AC8-B696715E0A3C}" dt="2022-04-08T13:30:41.523" v="862"/>
            <ac:spMkLst>
              <pc:docMk/>
              <pc:sldMasterMk cId="1575275729" sldId="2147483648"/>
              <pc:sldLayoutMk cId="4237396085" sldId="2147483660"/>
              <ac:spMk id="40" creationId="{41B32FC4-0AC6-41BC-AFC1-70253CBDF0DF}"/>
            </ac:spMkLst>
          </pc:spChg>
          <pc:spChg chg="add del mod">
            <ac:chgData name="i" userId="47c51ef0-675a-4a3f-9962-30063528979a" providerId="ADAL" clId="{47E09221-BBEB-4A6B-9AC8-B696715E0A3C}" dt="2022-04-08T13:31:30.112" v="873"/>
            <ac:spMkLst>
              <pc:docMk/>
              <pc:sldMasterMk cId="1575275729" sldId="2147483648"/>
              <pc:sldLayoutMk cId="4237396085" sldId="2147483660"/>
              <ac:spMk id="41" creationId="{53A29A66-68B5-43B8-9882-6981DC3707B7}"/>
            </ac:spMkLst>
          </pc:spChg>
          <pc:spChg chg="add mod">
            <ac:chgData name="i" userId="47c51ef0-675a-4a3f-9962-30063528979a" providerId="ADAL" clId="{47E09221-BBEB-4A6B-9AC8-B696715E0A3C}" dt="2022-04-08T13:31:32.153" v="875"/>
            <ac:spMkLst>
              <pc:docMk/>
              <pc:sldMasterMk cId="1575275729" sldId="2147483648"/>
              <pc:sldLayoutMk cId="4237396085" sldId="2147483660"/>
              <ac:spMk id="42" creationId="{D4990CD7-B3B8-4F78-8371-AA8FFD1FF3B0}"/>
            </ac:spMkLst>
          </pc:spChg>
          <pc:spChg chg="add del">
            <ac:chgData name="i" userId="47c51ef0-675a-4a3f-9962-30063528979a" providerId="ADAL" clId="{47E09221-BBEB-4A6B-9AC8-B696715E0A3C}" dt="2022-04-08T13:32:23.952" v="895" actId="11529"/>
            <ac:spMkLst>
              <pc:docMk/>
              <pc:sldMasterMk cId="1575275729" sldId="2147483648"/>
              <pc:sldLayoutMk cId="4237396085" sldId="2147483660"/>
              <ac:spMk id="43" creationId="{06A5B726-95EA-4D49-B092-E88B113347BE}"/>
            </ac:spMkLst>
          </pc:spChg>
          <pc:spChg chg="add del mod">
            <ac:chgData name="i" userId="47c51ef0-675a-4a3f-9962-30063528979a" providerId="ADAL" clId="{47E09221-BBEB-4A6B-9AC8-B696715E0A3C}" dt="2022-04-08T13:32:23.952" v="895" actId="11529"/>
            <ac:spMkLst>
              <pc:docMk/>
              <pc:sldMasterMk cId="1575275729" sldId="2147483648"/>
              <pc:sldLayoutMk cId="4237396085" sldId="2147483660"/>
              <ac:spMk id="44" creationId="{F80C6E4D-391E-4BC0-BFE8-5C7CD71E3D70}"/>
            </ac:spMkLst>
          </pc:spChg>
          <pc:spChg chg="add del">
            <ac:chgData name="i" userId="47c51ef0-675a-4a3f-9962-30063528979a" providerId="ADAL" clId="{47E09221-BBEB-4A6B-9AC8-B696715E0A3C}" dt="2022-04-08T13:32:42.692" v="896" actId="11529"/>
            <ac:spMkLst>
              <pc:docMk/>
              <pc:sldMasterMk cId="1575275729" sldId="2147483648"/>
              <pc:sldLayoutMk cId="4237396085" sldId="2147483660"/>
              <ac:spMk id="45" creationId="{C874DEF3-51FD-4FBE-B70D-A461F76B171A}"/>
            </ac:spMkLst>
          </pc:spChg>
          <pc:spChg chg="add del mod">
            <ac:chgData name="i" userId="47c51ef0-675a-4a3f-9962-30063528979a" providerId="ADAL" clId="{47E09221-BBEB-4A6B-9AC8-B696715E0A3C}" dt="2022-04-08T13:32:44.202" v="897" actId="21"/>
            <ac:spMkLst>
              <pc:docMk/>
              <pc:sldMasterMk cId="1575275729" sldId="2147483648"/>
              <pc:sldLayoutMk cId="4237396085" sldId="2147483660"/>
              <ac:spMk id="46" creationId="{34845ADF-3155-4FB6-BEDB-B1A1DA551811}"/>
            </ac:spMkLst>
          </pc:spChg>
          <pc:spChg chg="add del mod">
            <ac:chgData name="i" userId="47c51ef0-675a-4a3f-9962-30063528979a" providerId="ADAL" clId="{47E09221-BBEB-4A6B-9AC8-B696715E0A3C}" dt="2022-04-08T13:32:47.052" v="899"/>
            <ac:spMkLst>
              <pc:docMk/>
              <pc:sldMasterMk cId="1575275729" sldId="2147483648"/>
              <pc:sldLayoutMk cId="4237396085" sldId="2147483660"/>
              <ac:spMk id="47" creationId="{E3B4B1DD-2AAC-4D44-9C98-7CE6D4C35CA4}"/>
            </ac:spMkLst>
          </pc:spChg>
          <pc:spChg chg="add del mod">
            <ac:chgData name="i" userId="47c51ef0-675a-4a3f-9962-30063528979a" providerId="ADAL" clId="{47E09221-BBEB-4A6B-9AC8-B696715E0A3C}" dt="2022-04-08T13:51:44.476" v="1238" actId="478"/>
            <ac:spMkLst>
              <pc:docMk/>
              <pc:sldMasterMk cId="1575275729" sldId="2147483648"/>
              <pc:sldLayoutMk cId="4237396085" sldId="2147483660"/>
              <ac:spMk id="48" creationId="{EB9CC5DD-099B-4A59-BB8D-AA4453998A07}"/>
            </ac:spMkLst>
          </pc:spChg>
          <pc:spChg chg="add del">
            <ac:chgData name="i" userId="47c51ef0-675a-4a3f-9962-30063528979a" providerId="ADAL" clId="{47E09221-BBEB-4A6B-9AC8-B696715E0A3C}" dt="2022-04-08T13:33:41.172" v="907" actId="11529"/>
            <ac:spMkLst>
              <pc:docMk/>
              <pc:sldMasterMk cId="1575275729" sldId="2147483648"/>
              <pc:sldLayoutMk cId="4237396085" sldId="2147483660"/>
              <ac:spMk id="49" creationId="{82D24525-6E50-4621-9E22-9ABCF9409A6C}"/>
            </ac:spMkLst>
          </pc:spChg>
          <pc:spChg chg="add del mod">
            <ac:chgData name="i" userId="47c51ef0-675a-4a3f-9962-30063528979a" providerId="ADAL" clId="{47E09221-BBEB-4A6B-9AC8-B696715E0A3C}" dt="2022-04-08T13:33:54.082" v="912" actId="21"/>
            <ac:spMkLst>
              <pc:docMk/>
              <pc:sldMasterMk cId="1575275729" sldId="2147483648"/>
              <pc:sldLayoutMk cId="4237396085" sldId="2147483660"/>
              <ac:spMk id="50" creationId="{6FF49388-D15B-4B11-9D80-4E6C517496CC}"/>
            </ac:spMkLst>
          </pc:spChg>
          <pc:spChg chg="add del mod">
            <ac:chgData name="i" userId="47c51ef0-675a-4a3f-9962-30063528979a" providerId="ADAL" clId="{47E09221-BBEB-4A6B-9AC8-B696715E0A3C}" dt="2022-04-08T13:35:02.922" v="934" actId="478"/>
            <ac:spMkLst>
              <pc:docMk/>
              <pc:sldMasterMk cId="1575275729" sldId="2147483648"/>
              <pc:sldLayoutMk cId="4237396085" sldId="2147483660"/>
              <ac:spMk id="51" creationId="{0200DB8D-2369-4D44-9691-2713F09066D8}"/>
            </ac:spMkLst>
          </pc:spChg>
          <pc:spChg chg="add del">
            <ac:chgData name="i" userId="47c51ef0-675a-4a3f-9962-30063528979a" providerId="ADAL" clId="{47E09221-BBEB-4A6B-9AC8-B696715E0A3C}" dt="2022-04-08T13:34:28.952" v="926" actId="11529"/>
            <ac:spMkLst>
              <pc:docMk/>
              <pc:sldMasterMk cId="1575275729" sldId="2147483648"/>
              <pc:sldLayoutMk cId="4237396085" sldId="2147483660"/>
              <ac:spMk id="52" creationId="{03ABC51D-2F2A-4AD3-BEC1-375E9830EF65}"/>
            </ac:spMkLst>
          </pc:spChg>
          <pc:spChg chg="add mod">
            <ac:chgData name="i" userId="47c51ef0-675a-4a3f-9962-30063528979a" providerId="ADAL" clId="{47E09221-BBEB-4A6B-9AC8-B696715E0A3C}" dt="2022-04-08T13:36:08.282" v="977" actId="20577"/>
            <ac:spMkLst>
              <pc:docMk/>
              <pc:sldMasterMk cId="1575275729" sldId="2147483648"/>
              <pc:sldLayoutMk cId="4237396085" sldId="2147483660"/>
              <ac:spMk id="53" creationId="{7A94608F-9A1A-4C10-8198-0BC5F11BAC82}"/>
            </ac:spMkLst>
          </pc:spChg>
          <pc:spChg chg="add mod">
            <ac:chgData name="i" userId="47c51ef0-675a-4a3f-9962-30063528979a" providerId="ADAL" clId="{47E09221-BBEB-4A6B-9AC8-B696715E0A3C}" dt="2022-04-08T13:36:29.592" v="985" actId="1076"/>
            <ac:spMkLst>
              <pc:docMk/>
              <pc:sldMasterMk cId="1575275729" sldId="2147483648"/>
              <pc:sldLayoutMk cId="4237396085" sldId="2147483660"/>
              <ac:spMk id="54" creationId="{1D951C9B-ACEC-423F-BC20-1307BF06B10D}"/>
            </ac:spMkLst>
          </pc:spChg>
          <pc:spChg chg="add del mod">
            <ac:chgData name="i" userId="47c51ef0-675a-4a3f-9962-30063528979a" providerId="ADAL" clId="{47E09221-BBEB-4A6B-9AC8-B696715E0A3C}" dt="2022-04-08T13:38:38.262" v="1026" actId="478"/>
            <ac:spMkLst>
              <pc:docMk/>
              <pc:sldMasterMk cId="1575275729" sldId="2147483648"/>
              <pc:sldLayoutMk cId="4237396085" sldId="2147483660"/>
              <ac:spMk id="55" creationId="{9D196F13-D2ED-4663-ADF1-B4CB685FAA44}"/>
            </ac:spMkLst>
          </pc:spChg>
          <pc:grpChg chg="add mod">
            <ac:chgData name="i" userId="47c51ef0-675a-4a3f-9962-30063528979a" providerId="ADAL" clId="{47E09221-BBEB-4A6B-9AC8-B696715E0A3C}" dt="2022-04-08T12:58:37.685" v="437" actId="1076"/>
            <ac:grpSpMkLst>
              <pc:docMk/>
              <pc:sldMasterMk cId="1575275729" sldId="2147483648"/>
              <pc:sldLayoutMk cId="4237396085" sldId="2147483660"/>
              <ac:grpSpMk id="36" creationId="{07957CEB-DA6D-46BA-9AE7-EEC1020F5382}"/>
            </ac:grpSpMkLst>
          </pc:grpChg>
          <pc:picChg chg="del mod">
            <ac:chgData name="i" userId="47c51ef0-675a-4a3f-9962-30063528979a" providerId="ADAL" clId="{47E09221-BBEB-4A6B-9AC8-B696715E0A3C}" dt="2022-04-08T12:58:34.541" v="435" actId="478"/>
            <ac:picMkLst>
              <pc:docMk/>
              <pc:sldMasterMk cId="1575275729" sldId="2147483648"/>
              <pc:sldLayoutMk cId="4237396085" sldId="2147483660"/>
              <ac:picMk id="10" creationId="{DDBCACD8-562E-4A9A-8F61-95E3EE65FFB6}"/>
            </ac:picMkLst>
          </pc:picChg>
          <pc:picChg chg="add del mod">
            <ac:chgData name="i" userId="47c51ef0-675a-4a3f-9962-30063528979a" providerId="ADAL" clId="{47E09221-BBEB-4A6B-9AC8-B696715E0A3C}" dt="2022-04-08T12:59:42.622" v="472" actId="478"/>
            <ac:picMkLst>
              <pc:docMk/>
              <pc:sldMasterMk cId="1575275729" sldId="2147483648"/>
              <pc:sldLayoutMk cId="4237396085" sldId="2147483660"/>
              <ac:picMk id="22" creationId="{70ACF18B-8DFE-4090-9962-39C248C6CB9D}"/>
            </ac:picMkLst>
          </pc:picChg>
          <pc:picChg chg="add del mod">
            <ac:chgData name="i" userId="47c51ef0-675a-4a3f-9962-30063528979a" providerId="ADAL" clId="{47E09221-BBEB-4A6B-9AC8-B696715E0A3C}" dt="2022-04-08T12:36:37.965" v="167" actId="478"/>
            <ac:picMkLst>
              <pc:docMk/>
              <pc:sldMasterMk cId="1575275729" sldId="2147483648"/>
              <pc:sldLayoutMk cId="4237396085" sldId="2147483660"/>
              <ac:picMk id="28" creationId="{569E33BF-1F7E-4E18-BA73-497B897AEB61}"/>
            </ac:picMkLst>
          </pc:picChg>
          <pc:picChg chg="mod">
            <ac:chgData name="i" userId="47c51ef0-675a-4a3f-9962-30063528979a" providerId="ADAL" clId="{47E09221-BBEB-4A6B-9AC8-B696715E0A3C}" dt="2022-04-08T12:58:34.679" v="436"/>
            <ac:picMkLst>
              <pc:docMk/>
              <pc:sldMasterMk cId="1575275729" sldId="2147483648"/>
              <pc:sldLayoutMk cId="4237396085" sldId="2147483660"/>
              <ac:picMk id="37" creationId="{271B3435-B3CF-4D7F-9ED6-FE43084A04E6}"/>
            </ac:picMkLst>
          </pc:picChg>
          <pc:picChg chg="mod">
            <ac:chgData name="i" userId="47c51ef0-675a-4a3f-9962-30063528979a" providerId="ADAL" clId="{47E09221-BBEB-4A6B-9AC8-B696715E0A3C}" dt="2022-04-08T12:58:34.679" v="436"/>
            <ac:picMkLst>
              <pc:docMk/>
              <pc:sldMasterMk cId="1575275729" sldId="2147483648"/>
              <pc:sldLayoutMk cId="4237396085" sldId="2147483660"/>
              <ac:picMk id="38" creationId="{7F0533D9-C572-4780-8705-BB741965607C}"/>
            </ac:picMkLst>
          </pc:picChg>
          <pc:cxnChg chg="del">
            <ac:chgData name="i" userId="47c51ef0-675a-4a3f-9962-30063528979a" providerId="ADAL" clId="{47E09221-BBEB-4A6B-9AC8-B696715E0A3C}" dt="2022-04-08T12:21:03.296" v="0" actId="478"/>
            <ac:cxnSpMkLst>
              <pc:docMk/>
              <pc:sldMasterMk cId="1575275729" sldId="2147483648"/>
              <pc:sldLayoutMk cId="4237396085" sldId="2147483660"/>
              <ac:cxnSpMk id="4" creationId="{45E97910-9E5E-47F8-B387-FA9A0833F8A2}"/>
            </ac:cxnSpMkLst>
          </pc:cxnChg>
          <pc:cxnChg chg="add del mod">
            <ac:chgData name="i" userId="47c51ef0-675a-4a3f-9962-30063528979a" providerId="ADAL" clId="{47E09221-BBEB-4A6B-9AC8-B696715E0A3C}" dt="2022-04-08T12:55:01.632" v="386" actId="478"/>
            <ac:cxnSpMkLst>
              <pc:docMk/>
              <pc:sldMasterMk cId="1575275729" sldId="2147483648"/>
              <pc:sldLayoutMk cId="4237396085" sldId="2147483660"/>
              <ac:cxnSpMk id="13" creationId="{6023EDDB-A759-427D-AC03-6BE4FB9DCC37}"/>
            </ac:cxnSpMkLst>
          </pc:cxnChg>
          <pc:cxnChg chg="add mod">
            <ac:chgData name="i" userId="47c51ef0-675a-4a3f-9962-30063528979a" providerId="ADAL" clId="{47E09221-BBEB-4A6B-9AC8-B696715E0A3C}" dt="2022-04-08T12:57:45.757" v="405" actId="14100"/>
            <ac:cxnSpMkLst>
              <pc:docMk/>
              <pc:sldMasterMk cId="1575275729" sldId="2147483648"/>
              <pc:sldLayoutMk cId="4237396085" sldId="2147483660"/>
              <ac:cxnSpMk id="31" creationId="{C7C227A1-729C-4913-BB1A-95527C471A7C}"/>
            </ac:cxnSpMkLst>
          </pc:cxnChg>
          <pc:cxnChg chg="mod">
            <ac:chgData name="i" userId="47c51ef0-675a-4a3f-9962-30063528979a" providerId="ADAL" clId="{47E09221-BBEB-4A6B-9AC8-B696715E0A3C}" dt="2022-04-08T12:58:52.826" v="440" actId="208"/>
            <ac:cxnSpMkLst>
              <pc:docMk/>
              <pc:sldMasterMk cId="1575275729" sldId="2147483648"/>
              <pc:sldLayoutMk cId="4237396085" sldId="2147483660"/>
              <ac:cxnSpMk id="39" creationId="{6D36EFBC-6F99-4084-82A8-03E025F3AB70}"/>
            </ac:cxnSpMkLst>
          </pc:cxnChg>
        </pc:sldLayoutChg>
        <pc:sldLayoutChg chg="addSp delSp modSp mod addAnim delAnim modAnim">
          <pc:chgData name="i" userId="47c51ef0-675a-4a3f-9962-30063528979a" providerId="ADAL" clId="{47E09221-BBEB-4A6B-9AC8-B696715E0A3C}" dt="2022-04-08T13:54:31.080" v="1293" actId="14100"/>
          <pc:sldLayoutMkLst>
            <pc:docMk/>
            <pc:sldMasterMk cId="1575275729" sldId="2147483648"/>
            <pc:sldLayoutMk cId="2012443750" sldId="2147483661"/>
          </pc:sldLayoutMkLst>
          <pc:spChg chg="add del mod">
            <ac:chgData name="i" userId="47c51ef0-675a-4a3f-9962-30063528979a" providerId="ADAL" clId="{47E09221-BBEB-4A6B-9AC8-B696715E0A3C}" dt="2022-04-08T13:31:41.803" v="877"/>
            <ac:spMkLst>
              <pc:docMk/>
              <pc:sldMasterMk cId="1575275729" sldId="2147483648"/>
              <pc:sldLayoutMk cId="2012443750" sldId="2147483661"/>
              <ac:spMk id="2" creationId="{DCCF4E59-A258-41A4-B8D3-6391704E6C22}"/>
            </ac:spMkLst>
          </pc:spChg>
          <pc:spChg chg="add mod">
            <ac:chgData name="i" userId="47c51ef0-675a-4a3f-9962-30063528979a" providerId="ADAL" clId="{47E09221-BBEB-4A6B-9AC8-B696715E0A3C}" dt="2022-04-08T13:31:43.222" v="879"/>
            <ac:spMkLst>
              <pc:docMk/>
              <pc:sldMasterMk cId="1575275729" sldId="2147483648"/>
              <pc:sldLayoutMk cId="2012443750" sldId="2147483661"/>
              <ac:spMk id="3" creationId="{80CF20EC-BC98-4A8E-BDA1-349D18FDB833}"/>
            </ac:spMkLst>
          </pc:spChg>
          <pc:spChg chg="add del">
            <ac:chgData name="i" userId="47c51ef0-675a-4a3f-9962-30063528979a" providerId="ADAL" clId="{47E09221-BBEB-4A6B-9AC8-B696715E0A3C}" dt="2022-04-08T13:01:27.186" v="491" actId="478"/>
            <ac:spMkLst>
              <pc:docMk/>
              <pc:sldMasterMk cId="1575275729" sldId="2147483648"/>
              <pc:sldLayoutMk cId="2012443750" sldId="2147483661"/>
              <ac:spMk id="12" creationId="{0F7BB3FF-DBD8-4057-A09E-A1794D0B8222}"/>
            </ac:spMkLst>
          </pc:spChg>
          <pc:spChg chg="del">
            <ac:chgData name="i" userId="47c51ef0-675a-4a3f-9962-30063528979a" providerId="ADAL" clId="{47E09221-BBEB-4A6B-9AC8-B696715E0A3C}" dt="2022-04-08T13:01:23.847" v="488" actId="478"/>
            <ac:spMkLst>
              <pc:docMk/>
              <pc:sldMasterMk cId="1575275729" sldId="2147483648"/>
              <pc:sldLayoutMk cId="2012443750" sldId="2147483661"/>
              <ac:spMk id="15" creationId="{2F110B53-69C4-4C57-94F5-63BAF1E50013}"/>
            </ac:spMkLst>
          </pc:spChg>
          <pc:spChg chg="del">
            <ac:chgData name="i" userId="47c51ef0-675a-4a3f-9962-30063528979a" providerId="ADAL" clId="{47E09221-BBEB-4A6B-9AC8-B696715E0A3C}" dt="2022-04-08T13:01:23.847" v="488" actId="478"/>
            <ac:spMkLst>
              <pc:docMk/>
              <pc:sldMasterMk cId="1575275729" sldId="2147483648"/>
              <pc:sldLayoutMk cId="2012443750" sldId="2147483661"/>
              <ac:spMk id="16" creationId="{BED9E1CE-5C5A-48C3-ABA5-35FFC6232CC2}"/>
            </ac:spMkLst>
          </pc:spChg>
          <pc:spChg chg="del">
            <ac:chgData name="i" userId="47c51ef0-675a-4a3f-9962-30063528979a" providerId="ADAL" clId="{47E09221-BBEB-4A6B-9AC8-B696715E0A3C}" dt="2022-04-08T13:01:29.470" v="493" actId="478"/>
            <ac:spMkLst>
              <pc:docMk/>
              <pc:sldMasterMk cId="1575275729" sldId="2147483648"/>
              <pc:sldLayoutMk cId="2012443750" sldId="2147483661"/>
              <ac:spMk id="17" creationId="{F828C06D-5829-425D-8878-EB273F1E100B}"/>
            </ac:spMkLst>
          </pc:spChg>
          <pc:spChg chg="del">
            <ac:chgData name="i" userId="47c51ef0-675a-4a3f-9962-30063528979a" providerId="ADAL" clId="{47E09221-BBEB-4A6B-9AC8-B696715E0A3C}" dt="2022-04-08T13:01:31.416" v="494" actId="478"/>
            <ac:spMkLst>
              <pc:docMk/>
              <pc:sldMasterMk cId="1575275729" sldId="2147483648"/>
              <pc:sldLayoutMk cId="2012443750" sldId="2147483661"/>
              <ac:spMk id="18" creationId="{97F02486-038D-4FFC-A60F-8E555E8CDE53}"/>
            </ac:spMkLst>
          </pc:spChg>
          <pc:spChg chg="del">
            <ac:chgData name="i" userId="47c51ef0-675a-4a3f-9962-30063528979a" providerId="ADAL" clId="{47E09221-BBEB-4A6B-9AC8-B696715E0A3C}" dt="2022-04-08T13:01:23.847" v="488" actId="478"/>
            <ac:spMkLst>
              <pc:docMk/>
              <pc:sldMasterMk cId="1575275729" sldId="2147483648"/>
              <pc:sldLayoutMk cId="2012443750" sldId="2147483661"/>
              <ac:spMk id="19" creationId="{98E89B91-C1B7-4D23-9CA3-50AA0602B993}"/>
            </ac:spMkLst>
          </pc:spChg>
          <pc:spChg chg="del">
            <ac:chgData name="i" userId="47c51ef0-675a-4a3f-9962-30063528979a" providerId="ADAL" clId="{47E09221-BBEB-4A6B-9AC8-B696715E0A3C}" dt="2022-04-08T13:01:32.775" v="495" actId="478"/>
            <ac:spMkLst>
              <pc:docMk/>
              <pc:sldMasterMk cId="1575275729" sldId="2147483648"/>
              <pc:sldLayoutMk cId="2012443750" sldId="2147483661"/>
              <ac:spMk id="20" creationId="{CE3D710D-EF15-4906-AD22-21031B86073D}"/>
            </ac:spMkLst>
          </pc:spChg>
          <pc:spChg chg="del">
            <ac:chgData name="i" userId="47c51ef0-675a-4a3f-9962-30063528979a" providerId="ADAL" clId="{47E09221-BBEB-4A6B-9AC8-B696715E0A3C}" dt="2022-04-08T13:01:24.937" v="489" actId="478"/>
            <ac:spMkLst>
              <pc:docMk/>
              <pc:sldMasterMk cId="1575275729" sldId="2147483648"/>
              <pc:sldLayoutMk cId="2012443750" sldId="2147483661"/>
              <ac:spMk id="21" creationId="{5F6DD5DC-B575-45E5-919E-2BD952DCFA0E}"/>
            </ac:spMkLst>
          </pc:spChg>
          <pc:spChg chg="add del mod">
            <ac:chgData name="i" userId="47c51ef0-675a-4a3f-9962-30063528979a" providerId="ADAL" clId="{47E09221-BBEB-4A6B-9AC8-B696715E0A3C}" dt="2022-04-08T13:51:35.847" v="1236" actId="478"/>
            <ac:spMkLst>
              <pc:docMk/>
              <pc:sldMasterMk cId="1575275729" sldId="2147483648"/>
              <pc:sldLayoutMk cId="2012443750" sldId="2147483661"/>
              <ac:spMk id="22" creationId="{520C2B70-7763-4FB4-A5AC-3D454B926CAE}"/>
            </ac:spMkLst>
          </pc:spChg>
          <pc:spChg chg="del">
            <ac:chgData name="i" userId="47c51ef0-675a-4a3f-9962-30063528979a" providerId="ADAL" clId="{47E09221-BBEB-4A6B-9AC8-B696715E0A3C}" dt="2022-04-08T13:01:28.574" v="492" actId="478"/>
            <ac:spMkLst>
              <pc:docMk/>
              <pc:sldMasterMk cId="1575275729" sldId="2147483648"/>
              <pc:sldLayoutMk cId="2012443750" sldId="2147483661"/>
              <ac:spMk id="23" creationId="{B276B03E-2CD8-4162-98EB-52B01E2B19E1}"/>
            </ac:spMkLst>
          </pc:spChg>
          <pc:spChg chg="add del mod">
            <ac:chgData name="i" userId="47c51ef0-675a-4a3f-9962-30063528979a" providerId="ADAL" clId="{47E09221-BBEB-4A6B-9AC8-B696715E0A3C}" dt="2022-04-08T13:41:41.727" v="1049" actId="478"/>
            <ac:spMkLst>
              <pc:docMk/>
              <pc:sldMasterMk cId="1575275729" sldId="2147483648"/>
              <pc:sldLayoutMk cId="2012443750" sldId="2147483661"/>
              <ac:spMk id="24" creationId="{C1BB07F6-22E8-4FBD-B681-9C4A1A80CB80}"/>
            </ac:spMkLst>
          </pc:spChg>
          <pc:spChg chg="add mod">
            <ac:chgData name="i" userId="47c51ef0-675a-4a3f-9962-30063528979a" providerId="ADAL" clId="{47E09221-BBEB-4A6B-9AC8-B696715E0A3C}" dt="2022-04-08T13:22:00.864" v="745" actId="2711"/>
            <ac:spMkLst>
              <pc:docMk/>
              <pc:sldMasterMk cId="1575275729" sldId="2147483648"/>
              <pc:sldLayoutMk cId="2012443750" sldId="2147483661"/>
              <ac:spMk id="25" creationId="{5AF2A2D6-8F0C-40B2-83FB-00104D733D42}"/>
            </ac:spMkLst>
          </pc:spChg>
          <pc:spChg chg="add del mod">
            <ac:chgData name="i" userId="47c51ef0-675a-4a3f-9962-30063528979a" providerId="ADAL" clId="{47E09221-BBEB-4A6B-9AC8-B696715E0A3C}" dt="2022-04-08T13:45:10.087" v="1123" actId="478"/>
            <ac:spMkLst>
              <pc:docMk/>
              <pc:sldMasterMk cId="1575275729" sldId="2147483648"/>
              <pc:sldLayoutMk cId="2012443750" sldId="2147483661"/>
              <ac:spMk id="26" creationId="{4836B178-2033-41DE-B24E-2D47E8B0399F}"/>
            </ac:spMkLst>
          </pc:spChg>
          <pc:spChg chg="add del mod">
            <ac:chgData name="i" userId="47c51ef0-675a-4a3f-9962-30063528979a" providerId="ADAL" clId="{47E09221-BBEB-4A6B-9AC8-B696715E0A3C}" dt="2022-04-08T13:54:19.302" v="1290" actId="478"/>
            <ac:spMkLst>
              <pc:docMk/>
              <pc:sldMasterMk cId="1575275729" sldId="2147483648"/>
              <pc:sldLayoutMk cId="2012443750" sldId="2147483661"/>
              <ac:spMk id="27" creationId="{9194C185-60C2-4BDC-AC5C-6F5EAF5951C9}"/>
            </ac:spMkLst>
          </pc:spChg>
          <pc:spChg chg="add del mod">
            <ac:chgData name="i" userId="47c51ef0-675a-4a3f-9962-30063528979a" providerId="ADAL" clId="{47E09221-BBEB-4A6B-9AC8-B696715E0A3C}" dt="2022-04-08T13:52:34.309" v="1247" actId="478"/>
            <ac:spMkLst>
              <pc:docMk/>
              <pc:sldMasterMk cId="1575275729" sldId="2147483648"/>
              <pc:sldLayoutMk cId="2012443750" sldId="2147483661"/>
              <ac:spMk id="28" creationId="{AFA7F3B0-F46A-4E5E-B2C0-D338FD8E0E6B}"/>
            </ac:spMkLst>
          </pc:spChg>
          <pc:spChg chg="add mod">
            <ac:chgData name="i" userId="47c51ef0-675a-4a3f-9962-30063528979a" providerId="ADAL" clId="{47E09221-BBEB-4A6B-9AC8-B696715E0A3C}" dt="2022-04-08T13:41:42.008" v="1050"/>
            <ac:spMkLst>
              <pc:docMk/>
              <pc:sldMasterMk cId="1575275729" sldId="2147483648"/>
              <pc:sldLayoutMk cId="2012443750" sldId="2147483661"/>
              <ac:spMk id="29" creationId="{CBCE8357-FBFF-45F0-AC71-77F1963C5FD3}"/>
            </ac:spMkLst>
          </pc:spChg>
          <pc:spChg chg="del">
            <ac:chgData name="i" userId="47c51ef0-675a-4a3f-9962-30063528979a" providerId="ADAL" clId="{47E09221-BBEB-4A6B-9AC8-B696715E0A3C}" dt="2022-04-08T13:21:52.904" v="744" actId="478"/>
            <ac:spMkLst>
              <pc:docMk/>
              <pc:sldMasterMk cId="1575275729" sldId="2147483648"/>
              <pc:sldLayoutMk cId="2012443750" sldId="2147483661"/>
              <ac:spMk id="29" creationId="{D3BDD62D-EDBE-4C67-A1BE-7F27BAD599E7}"/>
            </ac:spMkLst>
          </pc:spChg>
          <pc:spChg chg="add del mod">
            <ac:chgData name="i" userId="47c51ef0-675a-4a3f-9962-30063528979a" providerId="ADAL" clId="{47E09221-BBEB-4A6B-9AC8-B696715E0A3C}" dt="2022-04-08T13:42:15.166" v="1057" actId="478"/>
            <ac:spMkLst>
              <pc:docMk/>
              <pc:sldMasterMk cId="1575275729" sldId="2147483648"/>
              <pc:sldLayoutMk cId="2012443750" sldId="2147483661"/>
              <ac:spMk id="30" creationId="{826BE2CE-7A3E-4633-8B5B-8BA2C2B01A9F}"/>
            </ac:spMkLst>
          </pc:spChg>
          <pc:spChg chg="add del mod">
            <ac:chgData name="i" userId="47c51ef0-675a-4a3f-9962-30063528979a" providerId="ADAL" clId="{47E09221-BBEB-4A6B-9AC8-B696715E0A3C}" dt="2022-04-08T13:42:23.736" v="1059" actId="478"/>
            <ac:spMkLst>
              <pc:docMk/>
              <pc:sldMasterMk cId="1575275729" sldId="2147483648"/>
              <pc:sldLayoutMk cId="2012443750" sldId="2147483661"/>
              <ac:spMk id="32" creationId="{49AC3241-499B-43FE-A2D5-F4CB72147638}"/>
            </ac:spMkLst>
          </pc:spChg>
          <pc:spChg chg="del">
            <ac:chgData name="i" userId="47c51ef0-675a-4a3f-9962-30063528979a" providerId="ADAL" clId="{47E09221-BBEB-4A6B-9AC8-B696715E0A3C}" dt="2022-04-08T13:31:42.723" v="878" actId="478"/>
            <ac:spMkLst>
              <pc:docMk/>
              <pc:sldMasterMk cId="1575275729" sldId="2147483648"/>
              <pc:sldLayoutMk cId="2012443750" sldId="2147483661"/>
              <ac:spMk id="33" creationId="{0B071FED-6626-4C9A-86A3-D6D335D8EF06}"/>
            </ac:spMkLst>
          </pc:spChg>
          <pc:spChg chg="add mod">
            <ac:chgData name="i" userId="47c51ef0-675a-4a3f-9962-30063528979a" providerId="ADAL" clId="{47E09221-BBEB-4A6B-9AC8-B696715E0A3C}" dt="2022-04-08T13:42:50.749" v="1063" actId="12789"/>
            <ac:spMkLst>
              <pc:docMk/>
              <pc:sldMasterMk cId="1575275729" sldId="2147483648"/>
              <pc:sldLayoutMk cId="2012443750" sldId="2147483661"/>
              <ac:spMk id="33" creationId="{8A390242-488D-4DBC-AFBF-4E8A74708A7C}"/>
            </ac:spMkLst>
          </pc:spChg>
          <pc:spChg chg="add del mod">
            <ac:chgData name="i" userId="47c51ef0-675a-4a3f-9962-30063528979a" providerId="ADAL" clId="{47E09221-BBEB-4A6B-9AC8-B696715E0A3C}" dt="2022-04-08T13:42:23.736" v="1059" actId="478"/>
            <ac:spMkLst>
              <pc:docMk/>
              <pc:sldMasterMk cId="1575275729" sldId="2147483648"/>
              <pc:sldLayoutMk cId="2012443750" sldId="2147483661"/>
              <ac:spMk id="34" creationId="{00F2B8F1-DA5C-48E7-BC7B-2CB17670C022}"/>
            </ac:spMkLst>
          </pc:spChg>
          <pc:spChg chg="add del mod">
            <ac:chgData name="i" userId="47c51ef0-675a-4a3f-9962-30063528979a" providerId="ADAL" clId="{47E09221-BBEB-4A6B-9AC8-B696715E0A3C}" dt="2022-04-08T13:42:23.736" v="1059" actId="478"/>
            <ac:spMkLst>
              <pc:docMk/>
              <pc:sldMasterMk cId="1575275729" sldId="2147483648"/>
              <pc:sldLayoutMk cId="2012443750" sldId="2147483661"/>
              <ac:spMk id="35" creationId="{F53F88F0-0189-4BAA-8EF1-3F1B452AB742}"/>
            </ac:spMkLst>
          </pc:spChg>
          <pc:spChg chg="add mod">
            <ac:chgData name="i" userId="47c51ef0-675a-4a3f-9962-30063528979a" providerId="ADAL" clId="{47E09221-BBEB-4A6B-9AC8-B696715E0A3C}" dt="2022-04-08T13:42:50.749" v="1063" actId="12789"/>
            <ac:spMkLst>
              <pc:docMk/>
              <pc:sldMasterMk cId="1575275729" sldId="2147483648"/>
              <pc:sldLayoutMk cId="2012443750" sldId="2147483661"/>
              <ac:spMk id="40" creationId="{1C415D14-E458-4F8A-BDAF-A01E645E68E1}"/>
            </ac:spMkLst>
          </pc:spChg>
          <pc:spChg chg="add mod">
            <ac:chgData name="i" userId="47c51ef0-675a-4a3f-9962-30063528979a" providerId="ADAL" clId="{47E09221-BBEB-4A6B-9AC8-B696715E0A3C}" dt="2022-04-08T13:42:50.749" v="1063" actId="12789"/>
            <ac:spMkLst>
              <pc:docMk/>
              <pc:sldMasterMk cId="1575275729" sldId="2147483648"/>
              <pc:sldLayoutMk cId="2012443750" sldId="2147483661"/>
              <ac:spMk id="41" creationId="{B61C6D3D-FF86-4B9E-A762-BD1AB3A6865C}"/>
            </ac:spMkLst>
          </pc:spChg>
          <pc:spChg chg="add mod">
            <ac:chgData name="i" userId="47c51ef0-675a-4a3f-9962-30063528979a" providerId="ADAL" clId="{47E09221-BBEB-4A6B-9AC8-B696715E0A3C}" dt="2022-04-08T13:42:50.749" v="1063" actId="12789"/>
            <ac:spMkLst>
              <pc:docMk/>
              <pc:sldMasterMk cId="1575275729" sldId="2147483648"/>
              <pc:sldLayoutMk cId="2012443750" sldId="2147483661"/>
              <ac:spMk id="42" creationId="{F50ECF13-38D3-4126-9815-C4AC987EFF78}"/>
            </ac:spMkLst>
          </pc:spChg>
          <pc:spChg chg="add mod">
            <ac:chgData name="i" userId="47c51ef0-675a-4a3f-9962-30063528979a" providerId="ADAL" clId="{47E09221-BBEB-4A6B-9AC8-B696715E0A3C}" dt="2022-04-08T13:16:03.426" v="709" actId="1036"/>
            <ac:spMkLst>
              <pc:docMk/>
              <pc:sldMasterMk cId="1575275729" sldId="2147483648"/>
              <pc:sldLayoutMk cId="2012443750" sldId="2147483661"/>
              <ac:spMk id="43" creationId="{C66B4AD1-64E0-4CB4-B464-1A9303C80447}"/>
            </ac:spMkLst>
          </pc:spChg>
          <pc:spChg chg="add mod">
            <ac:chgData name="i" userId="47c51ef0-675a-4a3f-9962-30063528979a" providerId="ADAL" clId="{47E09221-BBEB-4A6B-9AC8-B696715E0A3C}" dt="2022-04-08T13:16:03.426" v="709" actId="1036"/>
            <ac:spMkLst>
              <pc:docMk/>
              <pc:sldMasterMk cId="1575275729" sldId="2147483648"/>
              <pc:sldLayoutMk cId="2012443750" sldId="2147483661"/>
              <ac:spMk id="44" creationId="{A01AC9C9-2929-41F4-854C-2685CD6F36DF}"/>
            </ac:spMkLst>
          </pc:spChg>
          <pc:spChg chg="add mod">
            <ac:chgData name="i" userId="47c51ef0-675a-4a3f-9962-30063528979a" providerId="ADAL" clId="{47E09221-BBEB-4A6B-9AC8-B696715E0A3C}" dt="2022-04-08T13:16:03.426" v="709" actId="1036"/>
            <ac:spMkLst>
              <pc:docMk/>
              <pc:sldMasterMk cId="1575275729" sldId="2147483648"/>
              <pc:sldLayoutMk cId="2012443750" sldId="2147483661"/>
              <ac:spMk id="45" creationId="{8FF0EB86-917C-430D-A2F6-304489EA073D}"/>
            </ac:spMkLst>
          </pc:spChg>
          <pc:spChg chg="add mod">
            <ac:chgData name="i" userId="47c51ef0-675a-4a3f-9962-30063528979a" providerId="ADAL" clId="{47E09221-BBEB-4A6B-9AC8-B696715E0A3C}" dt="2022-04-08T13:16:03.426" v="709" actId="1036"/>
            <ac:spMkLst>
              <pc:docMk/>
              <pc:sldMasterMk cId="1575275729" sldId="2147483648"/>
              <pc:sldLayoutMk cId="2012443750" sldId="2147483661"/>
              <ac:spMk id="46" creationId="{DE2B62CC-7663-4E5F-9822-7E47E93D0E27}"/>
            </ac:spMkLst>
          </pc:spChg>
          <pc:spChg chg="add del mod">
            <ac:chgData name="i" userId="47c51ef0-675a-4a3f-9962-30063528979a" providerId="ADAL" clId="{47E09221-BBEB-4A6B-9AC8-B696715E0A3C}" dt="2022-04-08T13:41:41.727" v="1049" actId="478"/>
            <ac:spMkLst>
              <pc:docMk/>
              <pc:sldMasterMk cId="1575275729" sldId="2147483648"/>
              <pc:sldLayoutMk cId="2012443750" sldId="2147483661"/>
              <ac:spMk id="47" creationId="{4B346FD1-CC86-4192-BE7F-633B56933974}"/>
            </ac:spMkLst>
          </pc:spChg>
          <pc:spChg chg="add del mod">
            <ac:chgData name="i" userId="47c51ef0-675a-4a3f-9962-30063528979a" providerId="ADAL" clId="{47E09221-BBEB-4A6B-9AC8-B696715E0A3C}" dt="2022-04-08T13:45:07.095" v="1122" actId="21"/>
            <ac:spMkLst>
              <pc:docMk/>
              <pc:sldMasterMk cId="1575275729" sldId="2147483648"/>
              <pc:sldLayoutMk cId="2012443750" sldId="2147483661"/>
              <ac:spMk id="48" creationId="{25077533-E71F-4F44-8642-473C53935E6C}"/>
            </ac:spMkLst>
          </pc:spChg>
          <pc:spChg chg="add mod">
            <ac:chgData name="i" userId="47c51ef0-675a-4a3f-9962-30063528979a" providerId="ADAL" clId="{47E09221-BBEB-4A6B-9AC8-B696715E0A3C}" dt="2022-04-08T13:45:12.583" v="1125" actId="14100"/>
            <ac:spMkLst>
              <pc:docMk/>
              <pc:sldMasterMk cId="1575275729" sldId="2147483648"/>
              <pc:sldLayoutMk cId="2012443750" sldId="2147483661"/>
              <ac:spMk id="49" creationId="{841225C2-B64A-49DD-A178-05CB02F9E464}"/>
            </ac:spMkLst>
          </pc:spChg>
          <pc:spChg chg="add del mod">
            <ac:chgData name="i" userId="47c51ef0-675a-4a3f-9962-30063528979a" providerId="ADAL" clId="{47E09221-BBEB-4A6B-9AC8-B696715E0A3C}" dt="2022-04-08T13:51:35.420" v="1235"/>
            <ac:spMkLst>
              <pc:docMk/>
              <pc:sldMasterMk cId="1575275729" sldId="2147483648"/>
              <pc:sldLayoutMk cId="2012443750" sldId="2147483661"/>
              <ac:spMk id="50" creationId="{CAA42078-BC54-4A2E-8317-5819E62A415E}"/>
            </ac:spMkLst>
          </pc:spChg>
          <pc:spChg chg="add del mod">
            <ac:chgData name="i" userId="47c51ef0-675a-4a3f-9962-30063528979a" providerId="ADAL" clId="{47E09221-BBEB-4A6B-9AC8-B696715E0A3C}" dt="2022-04-08T13:51:35.420" v="1235"/>
            <ac:spMkLst>
              <pc:docMk/>
              <pc:sldMasterMk cId="1575275729" sldId="2147483648"/>
              <pc:sldLayoutMk cId="2012443750" sldId="2147483661"/>
              <ac:spMk id="51" creationId="{5F442194-9BC0-470F-BE32-B62E04B22D41}"/>
            </ac:spMkLst>
          </pc:spChg>
          <pc:spChg chg="add mod">
            <ac:chgData name="i" userId="47c51ef0-675a-4a3f-9962-30063528979a" providerId="ADAL" clId="{47E09221-BBEB-4A6B-9AC8-B696715E0A3C}" dt="2022-04-08T13:52:37.384" v="1248"/>
            <ac:spMkLst>
              <pc:docMk/>
              <pc:sldMasterMk cId="1575275729" sldId="2147483648"/>
              <pc:sldLayoutMk cId="2012443750" sldId="2147483661"/>
              <ac:spMk id="52" creationId="{FBCE35C4-D42B-42F3-B851-D2B59EEEBF8E}"/>
            </ac:spMkLst>
          </pc:spChg>
          <pc:spChg chg="add mod">
            <ac:chgData name="i" userId="47c51ef0-675a-4a3f-9962-30063528979a" providerId="ADAL" clId="{47E09221-BBEB-4A6B-9AC8-B696715E0A3C}" dt="2022-04-08T13:54:31.080" v="1293" actId="14100"/>
            <ac:spMkLst>
              <pc:docMk/>
              <pc:sldMasterMk cId="1575275729" sldId="2147483648"/>
              <pc:sldLayoutMk cId="2012443750" sldId="2147483661"/>
              <ac:spMk id="53" creationId="{49ADD250-A1DC-49B3-97AF-5ACFD3BF36F8}"/>
            </ac:spMkLst>
          </pc:spChg>
          <pc:picChg chg="add del mod">
            <ac:chgData name="i" userId="47c51ef0-675a-4a3f-9962-30063528979a" providerId="ADAL" clId="{47E09221-BBEB-4A6B-9AC8-B696715E0A3C}" dt="2022-04-08T13:02:04.942" v="505" actId="478"/>
            <ac:picMkLst>
              <pc:docMk/>
              <pc:sldMasterMk cId="1575275729" sldId="2147483648"/>
              <pc:sldLayoutMk cId="2012443750" sldId="2147483661"/>
              <ac:picMk id="28" creationId="{44236D42-77B7-4399-AD9A-E7495520F0AE}"/>
            </ac:picMkLst>
          </pc:picChg>
          <pc:picChg chg="add del mod">
            <ac:chgData name="i" userId="47c51ef0-675a-4a3f-9962-30063528979a" providerId="ADAL" clId="{47E09221-BBEB-4A6B-9AC8-B696715E0A3C}" dt="2022-04-08T13:02:04.439" v="504" actId="478"/>
            <ac:picMkLst>
              <pc:docMk/>
              <pc:sldMasterMk cId="1575275729" sldId="2147483648"/>
              <pc:sldLayoutMk cId="2012443750" sldId="2147483661"/>
              <ac:picMk id="40" creationId="{64549C50-6171-4CD2-9B47-105C0D96F638}"/>
            </ac:picMkLst>
          </pc:picChg>
          <pc:picChg chg="add del mod">
            <ac:chgData name="i" userId="47c51ef0-675a-4a3f-9962-30063528979a" providerId="ADAL" clId="{47E09221-BBEB-4A6B-9AC8-B696715E0A3C}" dt="2022-04-08T13:02:04.092" v="503" actId="478"/>
            <ac:picMkLst>
              <pc:docMk/>
              <pc:sldMasterMk cId="1575275729" sldId="2147483648"/>
              <pc:sldLayoutMk cId="2012443750" sldId="2147483661"/>
              <ac:picMk id="41" creationId="{51D9FB00-0559-4D7F-90DE-036A44E25075}"/>
            </ac:picMkLst>
          </pc:picChg>
          <pc:picChg chg="add del mod">
            <ac:chgData name="i" userId="47c51ef0-675a-4a3f-9962-30063528979a" providerId="ADAL" clId="{47E09221-BBEB-4A6B-9AC8-B696715E0A3C}" dt="2022-04-08T13:02:03.669" v="502" actId="478"/>
            <ac:picMkLst>
              <pc:docMk/>
              <pc:sldMasterMk cId="1575275729" sldId="2147483648"/>
              <pc:sldLayoutMk cId="2012443750" sldId="2147483661"/>
              <ac:picMk id="42" creationId="{89ADF420-910E-48A6-9D2B-09AC98A12EF7}"/>
            </ac:picMkLst>
          </pc:picChg>
        </pc:sldLayoutChg>
        <pc:sldLayoutChg chg="del">
          <pc:chgData name="i" userId="47c51ef0-675a-4a3f-9962-30063528979a" providerId="ADAL" clId="{47E09221-BBEB-4A6B-9AC8-B696715E0A3C}" dt="2022-04-08T13:04:51.958" v="558" actId="2696"/>
          <pc:sldLayoutMkLst>
            <pc:docMk/>
            <pc:sldMasterMk cId="1575275729" sldId="2147483648"/>
            <pc:sldLayoutMk cId="962339888" sldId="2147483662"/>
          </pc:sldLayoutMkLst>
        </pc:sldLayoutChg>
        <pc:sldLayoutChg chg="new del mod">
          <pc:chgData name="i" userId="47c51ef0-675a-4a3f-9962-30063528979a" providerId="ADAL" clId="{47E09221-BBEB-4A6B-9AC8-B696715E0A3C}" dt="2022-04-08T13:00:41.893" v="485" actId="2696"/>
          <pc:sldLayoutMkLst>
            <pc:docMk/>
            <pc:sldMasterMk cId="1575275729" sldId="2147483648"/>
            <pc:sldLayoutMk cId="1200337844" sldId="2147483662"/>
          </pc:sldLayoutMkLst>
        </pc:sldLayoutChg>
        <pc:sldLayoutChg chg="addSp delSp modSp mod addAnim delAnim modAnim">
          <pc:chgData name="i" userId="47c51ef0-675a-4a3f-9962-30063528979a" providerId="ADAL" clId="{47E09221-BBEB-4A6B-9AC8-B696715E0A3C}" dt="2022-04-08T13:57:13.318" v="1326"/>
          <pc:sldLayoutMkLst>
            <pc:docMk/>
            <pc:sldMasterMk cId="1575275729" sldId="2147483648"/>
            <pc:sldLayoutMk cId="2370875418" sldId="2147483662"/>
          </pc:sldLayoutMkLst>
          <pc:spChg chg="add mod">
            <ac:chgData name="i" userId="47c51ef0-675a-4a3f-9962-30063528979a" providerId="ADAL" clId="{47E09221-BBEB-4A6B-9AC8-B696715E0A3C}" dt="2022-04-08T13:31:46.152" v="881"/>
            <ac:spMkLst>
              <pc:docMk/>
              <pc:sldMasterMk cId="1575275729" sldId="2147483648"/>
              <pc:sldLayoutMk cId="2370875418" sldId="2147483662"/>
              <ac:spMk id="3" creationId="{C76C1D84-1857-4E50-8B50-4FB0C6BD48CF}"/>
            </ac:spMkLst>
          </pc:spChg>
          <pc:spChg chg="add del">
            <ac:chgData name="i" userId="47c51ef0-675a-4a3f-9962-30063528979a" providerId="ADAL" clId="{47E09221-BBEB-4A6B-9AC8-B696715E0A3C}" dt="2022-04-08T13:56:50.324" v="1319" actId="478"/>
            <ac:spMkLst>
              <pc:docMk/>
              <pc:sldMasterMk cId="1575275729" sldId="2147483648"/>
              <pc:sldLayoutMk cId="2370875418" sldId="2147483662"/>
              <ac:spMk id="6" creationId="{4E2529A1-2426-4768-8F84-DA7983882AA3}"/>
            </ac:spMkLst>
          </pc:spChg>
          <pc:spChg chg="mod">
            <ac:chgData name="i" userId="47c51ef0-675a-4a3f-9962-30063528979a" providerId="ADAL" clId="{47E09221-BBEB-4A6B-9AC8-B696715E0A3C}" dt="2022-04-08T13:10:04.503" v="621" actId="207"/>
            <ac:spMkLst>
              <pc:docMk/>
              <pc:sldMasterMk cId="1575275729" sldId="2147483648"/>
              <pc:sldLayoutMk cId="2370875418" sldId="2147483662"/>
              <ac:spMk id="12" creationId="{0F7BB3FF-DBD8-4057-A09E-A1794D0B8222}"/>
            </ac:spMkLst>
          </pc:spChg>
          <pc:spChg chg="add del mod">
            <ac:chgData name="i" userId="47c51ef0-675a-4a3f-9962-30063528979a" providerId="ADAL" clId="{47E09221-BBEB-4A6B-9AC8-B696715E0A3C}" dt="2022-04-08T13:43:13.025" v="1076"/>
            <ac:spMkLst>
              <pc:docMk/>
              <pc:sldMasterMk cId="1575275729" sldId="2147483648"/>
              <pc:sldLayoutMk cId="2370875418" sldId="2147483662"/>
              <ac:spMk id="22" creationId="{1DC02B02-9586-4289-8218-739BCF4ADB79}"/>
            </ac:spMkLst>
          </pc:spChg>
          <pc:spChg chg="add del">
            <ac:chgData name="i" userId="47c51ef0-675a-4a3f-9962-30063528979a" providerId="ADAL" clId="{47E09221-BBEB-4A6B-9AC8-B696715E0A3C}" dt="2022-04-08T13:10:24.109" v="623" actId="478"/>
            <ac:spMkLst>
              <pc:docMk/>
              <pc:sldMasterMk cId="1575275729" sldId="2147483648"/>
              <pc:sldLayoutMk cId="2370875418" sldId="2147483662"/>
              <ac:spMk id="22" creationId="{520C2B70-7763-4FB4-A5AC-3D454B926CAE}"/>
            </ac:spMkLst>
          </pc:spChg>
          <pc:spChg chg="add del mod">
            <ac:chgData name="i" userId="47c51ef0-675a-4a3f-9962-30063528979a" providerId="ADAL" clId="{47E09221-BBEB-4A6B-9AC8-B696715E0A3C}" dt="2022-04-08T13:43:14.631" v="1078"/>
            <ac:spMkLst>
              <pc:docMk/>
              <pc:sldMasterMk cId="1575275729" sldId="2147483648"/>
              <pc:sldLayoutMk cId="2370875418" sldId="2147483662"/>
              <ac:spMk id="23" creationId="{86FCF9E0-94F0-4BCC-AACC-0BAF075601F0}"/>
            </ac:spMkLst>
          </pc:spChg>
          <pc:spChg chg="add del mod">
            <ac:chgData name="i" userId="47c51ef0-675a-4a3f-9962-30063528979a" providerId="ADAL" clId="{47E09221-BBEB-4A6B-9AC8-B696715E0A3C}" dt="2022-04-08T13:43:20.254" v="1083" actId="21"/>
            <ac:spMkLst>
              <pc:docMk/>
              <pc:sldMasterMk cId="1575275729" sldId="2147483648"/>
              <pc:sldLayoutMk cId="2370875418" sldId="2147483662"/>
              <ac:spMk id="24" creationId="{3541EF27-F612-428E-8643-B2520659C708}"/>
            </ac:spMkLst>
          </pc:spChg>
          <pc:spChg chg="del">
            <ac:chgData name="i" userId="47c51ef0-675a-4a3f-9962-30063528979a" providerId="ADAL" clId="{47E09221-BBEB-4A6B-9AC8-B696715E0A3C}" dt="2022-04-08T13:10:25.452" v="624" actId="478"/>
            <ac:spMkLst>
              <pc:docMk/>
              <pc:sldMasterMk cId="1575275729" sldId="2147483648"/>
              <pc:sldLayoutMk cId="2370875418" sldId="2147483662"/>
              <ac:spMk id="24" creationId="{C1BB07F6-22E8-4FBD-B681-9C4A1A80CB80}"/>
            </ac:spMkLst>
          </pc:spChg>
          <pc:spChg chg="del mod">
            <ac:chgData name="i" userId="47c51ef0-675a-4a3f-9962-30063528979a" providerId="ADAL" clId="{47E09221-BBEB-4A6B-9AC8-B696715E0A3C}" dt="2022-04-08T13:45:38.982" v="1130" actId="478"/>
            <ac:spMkLst>
              <pc:docMk/>
              <pc:sldMasterMk cId="1575275729" sldId="2147483648"/>
              <pc:sldLayoutMk cId="2370875418" sldId="2147483662"/>
              <ac:spMk id="26" creationId="{4836B178-2033-41DE-B24E-2D47E8B0399F}"/>
            </ac:spMkLst>
          </pc:spChg>
          <pc:spChg chg="del">
            <ac:chgData name="i" userId="47c51ef0-675a-4a3f-9962-30063528979a" providerId="ADAL" clId="{47E09221-BBEB-4A6B-9AC8-B696715E0A3C}" dt="2022-04-08T13:56:52.164" v="1320" actId="478"/>
            <ac:spMkLst>
              <pc:docMk/>
              <pc:sldMasterMk cId="1575275729" sldId="2147483648"/>
              <pc:sldLayoutMk cId="2370875418" sldId="2147483662"/>
              <ac:spMk id="27" creationId="{9194C185-60C2-4BDC-AC5C-6F5EAF5951C9}"/>
            </ac:spMkLst>
          </pc:spChg>
          <pc:spChg chg="add mod">
            <ac:chgData name="i" userId="47c51ef0-675a-4a3f-9962-30063528979a" providerId="ADAL" clId="{47E09221-BBEB-4A6B-9AC8-B696715E0A3C}" dt="2022-04-08T13:43:22.056" v="1085"/>
            <ac:spMkLst>
              <pc:docMk/>
              <pc:sldMasterMk cId="1575275729" sldId="2147483648"/>
              <pc:sldLayoutMk cId="2370875418" sldId="2147483662"/>
              <ac:spMk id="28" creationId="{4B83E009-1F02-4F1E-8FD9-8915028B0F1E}"/>
            </ac:spMkLst>
          </pc:spChg>
          <pc:spChg chg="add del mod">
            <ac:chgData name="i" userId="47c51ef0-675a-4a3f-9962-30063528979a" providerId="ADAL" clId="{47E09221-BBEB-4A6B-9AC8-B696715E0A3C}" dt="2022-04-08T13:44:08.886" v="1103" actId="478"/>
            <ac:spMkLst>
              <pc:docMk/>
              <pc:sldMasterMk cId="1575275729" sldId="2147483648"/>
              <pc:sldLayoutMk cId="2370875418" sldId="2147483662"/>
              <ac:spMk id="29" creationId="{06004F6E-DB07-4E10-BD57-4F1452C1C26B}"/>
            </ac:spMkLst>
          </pc:spChg>
          <pc:spChg chg="del">
            <ac:chgData name="i" userId="47c51ef0-675a-4a3f-9962-30063528979a" providerId="ADAL" clId="{47E09221-BBEB-4A6B-9AC8-B696715E0A3C}" dt="2022-04-08T13:21:50.564" v="743" actId="478"/>
            <ac:spMkLst>
              <pc:docMk/>
              <pc:sldMasterMk cId="1575275729" sldId="2147483648"/>
              <pc:sldLayoutMk cId="2370875418" sldId="2147483662"/>
              <ac:spMk id="29" creationId="{D3BDD62D-EDBE-4C67-A1BE-7F27BAD599E7}"/>
            </ac:spMkLst>
          </pc:spChg>
          <pc:spChg chg="add mod">
            <ac:chgData name="i" userId="47c51ef0-675a-4a3f-9962-30063528979a" providerId="ADAL" clId="{47E09221-BBEB-4A6B-9AC8-B696715E0A3C}" dt="2022-04-08T13:43:51.297" v="1096"/>
            <ac:spMkLst>
              <pc:docMk/>
              <pc:sldMasterMk cId="1575275729" sldId="2147483648"/>
              <pc:sldLayoutMk cId="2370875418" sldId="2147483662"/>
              <ac:spMk id="30" creationId="{3F1995E7-1EC9-41BF-98C5-5EEF1A57B71C}"/>
            </ac:spMkLst>
          </pc:spChg>
          <pc:spChg chg="del">
            <ac:chgData name="i" userId="47c51ef0-675a-4a3f-9962-30063528979a" providerId="ADAL" clId="{47E09221-BBEB-4A6B-9AC8-B696715E0A3C}" dt="2022-04-08T13:11:47.924" v="659" actId="478"/>
            <ac:spMkLst>
              <pc:docMk/>
              <pc:sldMasterMk cId="1575275729" sldId="2147483648"/>
              <pc:sldLayoutMk cId="2370875418" sldId="2147483662"/>
              <ac:spMk id="30" creationId="{826BE2CE-7A3E-4633-8B5B-8BA2C2B01A9F}"/>
            </ac:spMkLst>
          </pc:spChg>
          <pc:spChg chg="del mod">
            <ac:chgData name="i" userId="47c51ef0-675a-4a3f-9962-30063528979a" providerId="ADAL" clId="{47E09221-BBEB-4A6B-9AC8-B696715E0A3C}" dt="2022-04-08T13:43:51.081" v="1095" actId="478"/>
            <ac:spMkLst>
              <pc:docMk/>
              <pc:sldMasterMk cId="1575275729" sldId="2147483648"/>
              <pc:sldLayoutMk cId="2370875418" sldId="2147483662"/>
              <ac:spMk id="32" creationId="{49AC3241-499B-43FE-A2D5-F4CB72147638}"/>
            </ac:spMkLst>
          </pc:spChg>
          <pc:spChg chg="del">
            <ac:chgData name="i" userId="47c51ef0-675a-4a3f-9962-30063528979a" providerId="ADAL" clId="{47E09221-BBEB-4A6B-9AC8-B696715E0A3C}" dt="2022-04-08T13:31:45.842" v="880" actId="478"/>
            <ac:spMkLst>
              <pc:docMk/>
              <pc:sldMasterMk cId="1575275729" sldId="2147483648"/>
              <pc:sldLayoutMk cId="2370875418" sldId="2147483662"/>
              <ac:spMk id="33" creationId="{0B071FED-6626-4C9A-86A3-D6D335D8EF06}"/>
            </ac:spMkLst>
          </pc:spChg>
          <pc:spChg chg="add mod">
            <ac:chgData name="i" userId="47c51ef0-675a-4a3f-9962-30063528979a" providerId="ADAL" clId="{47E09221-BBEB-4A6B-9AC8-B696715E0A3C}" dt="2022-04-08T13:43:51.297" v="1096"/>
            <ac:spMkLst>
              <pc:docMk/>
              <pc:sldMasterMk cId="1575275729" sldId="2147483648"/>
              <pc:sldLayoutMk cId="2370875418" sldId="2147483662"/>
              <ac:spMk id="33" creationId="{0CA5D269-4869-4458-86E5-F26C5D66A97B}"/>
            </ac:spMkLst>
          </pc:spChg>
          <pc:spChg chg="del mod">
            <ac:chgData name="i" userId="47c51ef0-675a-4a3f-9962-30063528979a" providerId="ADAL" clId="{47E09221-BBEB-4A6B-9AC8-B696715E0A3C}" dt="2022-04-08T13:43:51.081" v="1095" actId="478"/>
            <ac:spMkLst>
              <pc:docMk/>
              <pc:sldMasterMk cId="1575275729" sldId="2147483648"/>
              <pc:sldLayoutMk cId="2370875418" sldId="2147483662"/>
              <ac:spMk id="34" creationId="{00F2B8F1-DA5C-48E7-BC7B-2CB17670C022}"/>
            </ac:spMkLst>
          </pc:spChg>
          <pc:spChg chg="del mod">
            <ac:chgData name="i" userId="47c51ef0-675a-4a3f-9962-30063528979a" providerId="ADAL" clId="{47E09221-BBEB-4A6B-9AC8-B696715E0A3C}" dt="2022-04-08T13:43:51.081" v="1095" actId="478"/>
            <ac:spMkLst>
              <pc:docMk/>
              <pc:sldMasterMk cId="1575275729" sldId="2147483648"/>
              <pc:sldLayoutMk cId="2370875418" sldId="2147483662"/>
              <ac:spMk id="35" creationId="{F53F88F0-0189-4BAA-8EF1-3F1B452AB742}"/>
            </ac:spMkLst>
          </pc:spChg>
          <pc:spChg chg="add mod">
            <ac:chgData name="i" userId="47c51ef0-675a-4a3f-9962-30063528979a" providerId="ADAL" clId="{47E09221-BBEB-4A6B-9AC8-B696715E0A3C}" dt="2022-04-08T13:43:51.297" v="1096"/>
            <ac:spMkLst>
              <pc:docMk/>
              <pc:sldMasterMk cId="1575275729" sldId="2147483648"/>
              <pc:sldLayoutMk cId="2370875418" sldId="2147483662"/>
              <ac:spMk id="40" creationId="{E4732C9C-EC81-4498-939C-FF27B19861F1}"/>
            </ac:spMkLst>
          </pc:spChg>
          <pc:spChg chg="add del mod">
            <ac:chgData name="i" userId="47c51ef0-675a-4a3f-9962-30063528979a" providerId="ADAL" clId="{47E09221-BBEB-4A6B-9AC8-B696715E0A3C}" dt="2022-04-08T13:11:47.924" v="659" actId="478"/>
            <ac:spMkLst>
              <pc:docMk/>
              <pc:sldMasterMk cId="1575275729" sldId="2147483648"/>
              <pc:sldLayoutMk cId="2370875418" sldId="2147483662"/>
              <ac:spMk id="40" creationId="{EE92AB30-E84F-4716-A2AA-0FF0E1CB83A1}"/>
            </ac:spMkLst>
          </pc:spChg>
          <pc:spChg chg="add del mod topLvl">
            <ac:chgData name="i" userId="47c51ef0-675a-4a3f-9962-30063528979a" providerId="ADAL" clId="{47E09221-BBEB-4A6B-9AC8-B696715E0A3C}" dt="2022-04-08T13:43:21.822" v="1084" actId="478"/>
            <ac:spMkLst>
              <pc:docMk/>
              <pc:sldMasterMk cId="1575275729" sldId="2147483648"/>
              <pc:sldLayoutMk cId="2370875418" sldId="2147483662"/>
              <ac:spMk id="41" creationId="{C65D00C1-2869-439D-B969-8A5B4944F60C}"/>
            </ac:spMkLst>
          </pc:spChg>
          <pc:spChg chg="add mod">
            <ac:chgData name="i" userId="47c51ef0-675a-4a3f-9962-30063528979a" providerId="ADAL" clId="{47E09221-BBEB-4A6B-9AC8-B696715E0A3C}" dt="2022-04-08T13:44:26.320" v="1109"/>
            <ac:spMkLst>
              <pc:docMk/>
              <pc:sldMasterMk cId="1575275729" sldId="2147483648"/>
              <pc:sldLayoutMk cId="2370875418" sldId="2147483662"/>
              <ac:spMk id="42" creationId="{253B93A0-EFA2-4451-9614-E6E6E65D919B}"/>
            </ac:spMkLst>
          </pc:spChg>
          <pc:spChg chg="add mod">
            <ac:chgData name="i" userId="47c51ef0-675a-4a3f-9962-30063528979a" providerId="ADAL" clId="{47E09221-BBEB-4A6B-9AC8-B696715E0A3C}" dt="2022-04-08T13:45:43.879" v="1132" actId="14100"/>
            <ac:spMkLst>
              <pc:docMk/>
              <pc:sldMasterMk cId="1575275729" sldId="2147483648"/>
              <pc:sldLayoutMk cId="2370875418" sldId="2147483662"/>
              <ac:spMk id="43" creationId="{172CD22A-29C6-4606-B354-A809F8FF397B}"/>
            </ac:spMkLst>
          </pc:spChg>
          <pc:spChg chg="del mod">
            <ac:chgData name="i" userId="47c51ef0-675a-4a3f-9962-30063528979a" providerId="ADAL" clId="{47E09221-BBEB-4A6B-9AC8-B696715E0A3C}" dt="2022-04-08T13:09:29.356" v="612" actId="478"/>
            <ac:spMkLst>
              <pc:docMk/>
              <pc:sldMasterMk cId="1575275729" sldId="2147483648"/>
              <pc:sldLayoutMk cId="2370875418" sldId="2147483662"/>
              <ac:spMk id="43" creationId="{C66B4AD1-64E0-4CB4-B464-1A9303C80447}"/>
            </ac:spMkLst>
          </pc:spChg>
          <pc:spChg chg="mod">
            <ac:chgData name="i" userId="47c51ef0-675a-4a3f-9962-30063528979a" providerId="ADAL" clId="{47E09221-BBEB-4A6B-9AC8-B696715E0A3C}" dt="2022-04-08T13:09:47.462" v="619" actId="207"/>
            <ac:spMkLst>
              <pc:docMk/>
              <pc:sldMasterMk cId="1575275729" sldId="2147483648"/>
              <pc:sldLayoutMk cId="2370875418" sldId="2147483662"/>
              <ac:spMk id="44" creationId="{A01AC9C9-2929-41F4-854C-2685CD6F36DF}"/>
            </ac:spMkLst>
          </pc:spChg>
          <pc:spChg chg="mod">
            <ac:chgData name="i" userId="47c51ef0-675a-4a3f-9962-30063528979a" providerId="ADAL" clId="{47E09221-BBEB-4A6B-9AC8-B696715E0A3C}" dt="2022-04-08T13:09:47.462" v="619" actId="207"/>
            <ac:spMkLst>
              <pc:docMk/>
              <pc:sldMasterMk cId="1575275729" sldId="2147483648"/>
              <pc:sldLayoutMk cId="2370875418" sldId="2147483662"/>
              <ac:spMk id="45" creationId="{8FF0EB86-917C-430D-A2F6-304489EA073D}"/>
            </ac:spMkLst>
          </pc:spChg>
          <pc:spChg chg="mod">
            <ac:chgData name="i" userId="47c51ef0-675a-4a3f-9962-30063528979a" providerId="ADAL" clId="{47E09221-BBEB-4A6B-9AC8-B696715E0A3C}" dt="2022-04-08T13:09:47.462" v="619" actId="207"/>
            <ac:spMkLst>
              <pc:docMk/>
              <pc:sldMasterMk cId="1575275729" sldId="2147483648"/>
              <pc:sldLayoutMk cId="2370875418" sldId="2147483662"/>
              <ac:spMk id="46" creationId="{DE2B62CC-7663-4E5F-9822-7E47E93D0E27}"/>
            </ac:spMkLst>
          </pc:spChg>
          <pc:spChg chg="add del mod topLvl">
            <ac:chgData name="i" userId="47c51ef0-675a-4a3f-9962-30063528979a" providerId="ADAL" clId="{47E09221-BBEB-4A6B-9AC8-B696715E0A3C}" dt="2022-04-08T13:44:26.134" v="1108" actId="478"/>
            <ac:spMkLst>
              <pc:docMk/>
              <pc:sldMasterMk cId="1575275729" sldId="2147483648"/>
              <pc:sldLayoutMk cId="2370875418" sldId="2147483662"/>
              <ac:spMk id="47" creationId="{548C4FE8-C1A7-47C4-95DD-5013C56FC4BD}"/>
            </ac:spMkLst>
          </pc:spChg>
          <pc:spChg chg="add mod">
            <ac:chgData name="i" userId="47c51ef0-675a-4a3f-9962-30063528979a" providerId="ADAL" clId="{47E09221-BBEB-4A6B-9AC8-B696715E0A3C}" dt="2022-04-08T13:57:13.318" v="1326"/>
            <ac:spMkLst>
              <pc:docMk/>
              <pc:sldMasterMk cId="1575275729" sldId="2147483648"/>
              <pc:sldLayoutMk cId="2370875418" sldId="2147483662"/>
              <ac:spMk id="48" creationId="{37054C3B-B1E2-4711-A80B-18E1E638FAED}"/>
            </ac:spMkLst>
          </pc:spChg>
          <pc:spChg chg="add del mod">
            <ac:chgData name="i" userId="47c51ef0-675a-4a3f-9962-30063528979a" providerId="ADAL" clId="{47E09221-BBEB-4A6B-9AC8-B696715E0A3C}" dt="2022-04-08T13:11:29.311" v="651" actId="21"/>
            <ac:spMkLst>
              <pc:docMk/>
              <pc:sldMasterMk cId="1575275729" sldId="2147483648"/>
              <pc:sldLayoutMk cId="2370875418" sldId="2147483662"/>
              <ac:spMk id="48" creationId="{5C8ED8F0-69B5-4320-A92B-15E392E4C77E}"/>
            </ac:spMkLst>
          </pc:spChg>
          <pc:spChg chg="add del mod">
            <ac:chgData name="i" userId="47c51ef0-675a-4a3f-9962-30063528979a" providerId="ADAL" clId="{47E09221-BBEB-4A6B-9AC8-B696715E0A3C}" dt="2022-04-08T13:12:49.483" v="670" actId="478"/>
            <ac:spMkLst>
              <pc:docMk/>
              <pc:sldMasterMk cId="1575275729" sldId="2147483648"/>
              <pc:sldLayoutMk cId="2370875418" sldId="2147483662"/>
              <ac:spMk id="49" creationId="{CE323B09-4871-4145-9BB8-900404F044E6}"/>
            </ac:spMkLst>
          </pc:spChg>
          <pc:spChg chg="add mod">
            <ac:chgData name="i" userId="47c51ef0-675a-4a3f-9962-30063528979a" providerId="ADAL" clId="{47E09221-BBEB-4A6B-9AC8-B696715E0A3C}" dt="2022-04-08T13:13:09.260" v="682" actId="403"/>
            <ac:spMkLst>
              <pc:docMk/>
              <pc:sldMasterMk cId="1575275729" sldId="2147483648"/>
              <pc:sldLayoutMk cId="2370875418" sldId="2147483662"/>
              <ac:spMk id="50" creationId="{43F63EA4-7475-40D2-85DB-7E9A1E304D73}"/>
            </ac:spMkLst>
          </pc:spChg>
          <pc:grpChg chg="add del mod">
            <ac:chgData name="i" userId="47c51ef0-675a-4a3f-9962-30063528979a" providerId="ADAL" clId="{47E09221-BBEB-4A6B-9AC8-B696715E0A3C}" dt="2022-04-08T13:10:50.549" v="630" actId="165"/>
            <ac:grpSpMkLst>
              <pc:docMk/>
              <pc:sldMasterMk cId="1575275729" sldId="2147483648"/>
              <pc:sldLayoutMk cId="2370875418" sldId="2147483662"/>
              <ac:grpSpMk id="2" creationId="{197B11D6-5D67-41D0-9E7F-8AA90D7D69AF}"/>
            </ac:grpSpMkLst>
          </pc:grpChg>
          <pc:picChg chg="add del mod">
            <ac:chgData name="i" userId="47c51ef0-675a-4a3f-9962-30063528979a" providerId="ADAL" clId="{47E09221-BBEB-4A6B-9AC8-B696715E0A3C}" dt="2022-04-08T13:09:52.708" v="620" actId="478"/>
            <ac:picMkLst>
              <pc:docMk/>
              <pc:sldMasterMk cId="1575275729" sldId="2147483648"/>
              <pc:sldLayoutMk cId="2370875418" sldId="2147483662"/>
              <ac:picMk id="28" creationId="{92C22B4D-AF85-4456-90D6-1CEFF169541B}"/>
            </ac:picMkLst>
          </pc:picChg>
          <pc:picChg chg="add del mod topLvl">
            <ac:chgData name="i" userId="47c51ef0-675a-4a3f-9962-30063528979a" providerId="ADAL" clId="{47E09221-BBEB-4A6B-9AC8-B696715E0A3C}" dt="2022-04-08T13:11:30.259" v="652" actId="478"/>
            <ac:picMkLst>
              <pc:docMk/>
              <pc:sldMasterMk cId="1575275729" sldId="2147483648"/>
              <pc:sldLayoutMk cId="2370875418" sldId="2147483662"/>
              <ac:picMk id="42" creationId="{36029516-D5D9-4AA8-98A3-64E9695B4EFC}"/>
            </ac:picMkLst>
          </pc:picChg>
        </pc:sldLayoutChg>
        <pc:sldLayoutChg chg="addSp delSp modSp mod delAnim">
          <pc:chgData name="i" userId="47c51ef0-675a-4a3f-9962-30063528979a" providerId="ADAL" clId="{47E09221-BBEB-4A6B-9AC8-B696715E0A3C}" dt="2022-04-08T13:57:13.917" v="1327"/>
          <pc:sldLayoutMkLst>
            <pc:docMk/>
            <pc:sldMasterMk cId="1575275729" sldId="2147483648"/>
            <pc:sldLayoutMk cId="1608141319" sldId="2147483663"/>
          </pc:sldLayoutMkLst>
          <pc:spChg chg="add mod">
            <ac:chgData name="i" userId="47c51ef0-675a-4a3f-9962-30063528979a" providerId="ADAL" clId="{47E09221-BBEB-4A6B-9AC8-B696715E0A3C}" dt="2022-04-08T13:31:48.512" v="883"/>
            <ac:spMkLst>
              <pc:docMk/>
              <pc:sldMasterMk cId="1575275729" sldId="2147483648"/>
              <pc:sldLayoutMk cId="1608141319" sldId="2147483663"/>
              <ac:spMk id="2" creationId="{E0D65970-E545-4E4F-A46E-39985DA7190B}"/>
            </ac:spMkLst>
          </pc:spChg>
          <pc:spChg chg="add del">
            <ac:chgData name="i" userId="47c51ef0-675a-4a3f-9962-30063528979a" providerId="ADAL" clId="{47E09221-BBEB-4A6B-9AC8-B696715E0A3C}" dt="2022-04-08T13:13:48.568" v="686" actId="478"/>
            <ac:spMkLst>
              <pc:docMk/>
              <pc:sldMasterMk cId="1575275729" sldId="2147483648"/>
              <pc:sldLayoutMk cId="1608141319" sldId="2147483663"/>
              <ac:spMk id="12" creationId="{0F7BB3FF-DBD8-4057-A09E-A1794D0B8222}"/>
            </ac:spMkLst>
          </pc:spChg>
          <pc:spChg chg="add del mod">
            <ac:chgData name="i" userId="47c51ef0-675a-4a3f-9962-30063528979a" providerId="ADAL" clId="{47E09221-BBEB-4A6B-9AC8-B696715E0A3C}" dt="2022-04-08T13:43:37.250" v="1091" actId="21"/>
            <ac:spMkLst>
              <pc:docMk/>
              <pc:sldMasterMk cId="1575275729" sldId="2147483648"/>
              <pc:sldLayoutMk cId="1608141319" sldId="2147483663"/>
              <ac:spMk id="22" creationId="{FAAE7381-8894-47B9-B156-F9E190C4A134}"/>
            </ac:spMkLst>
          </pc:spChg>
          <pc:spChg chg="add del mod">
            <ac:chgData name="i" userId="47c51ef0-675a-4a3f-9962-30063528979a" providerId="ADAL" clId="{47E09221-BBEB-4A6B-9AC8-B696715E0A3C}" dt="2022-04-08T13:44:22.899" v="1107" actId="21"/>
            <ac:spMkLst>
              <pc:docMk/>
              <pc:sldMasterMk cId="1575275729" sldId="2147483648"/>
              <pc:sldLayoutMk cId="1608141319" sldId="2147483663"/>
              <ac:spMk id="23" creationId="{4DEC4C99-8C79-40CE-ACC8-27315BE749D3}"/>
            </ac:spMkLst>
          </pc:spChg>
          <pc:spChg chg="add mod">
            <ac:chgData name="i" userId="47c51ef0-675a-4a3f-9962-30063528979a" providerId="ADAL" clId="{47E09221-BBEB-4A6B-9AC8-B696715E0A3C}" dt="2022-04-08T13:44:05.341" v="1102"/>
            <ac:spMkLst>
              <pc:docMk/>
              <pc:sldMasterMk cId="1575275729" sldId="2147483648"/>
              <pc:sldLayoutMk cId="1608141319" sldId="2147483663"/>
              <ac:spMk id="24" creationId="{2BBABB18-38CD-4282-8566-B4377BD54D76}"/>
            </ac:spMkLst>
          </pc:spChg>
          <pc:spChg chg="mod">
            <ac:chgData name="i" userId="47c51ef0-675a-4a3f-9962-30063528979a" providerId="ADAL" clId="{47E09221-BBEB-4A6B-9AC8-B696715E0A3C}" dt="2022-04-08T13:43:31.625" v="1088" actId="1076"/>
            <ac:spMkLst>
              <pc:docMk/>
              <pc:sldMasterMk cId="1575275729" sldId="2147483648"/>
              <pc:sldLayoutMk cId="1608141319" sldId="2147483663"/>
              <ac:spMk id="25" creationId="{5AF2A2D6-8F0C-40B2-83FB-00104D733D42}"/>
            </ac:spMkLst>
          </pc:spChg>
          <pc:spChg chg="del">
            <ac:chgData name="i" userId="47c51ef0-675a-4a3f-9962-30063528979a" providerId="ADAL" clId="{47E09221-BBEB-4A6B-9AC8-B696715E0A3C}" dt="2022-04-08T13:45:47.446" v="1133" actId="478"/>
            <ac:spMkLst>
              <pc:docMk/>
              <pc:sldMasterMk cId="1575275729" sldId="2147483648"/>
              <pc:sldLayoutMk cId="1608141319" sldId="2147483663"/>
              <ac:spMk id="26" creationId="{4836B178-2033-41DE-B24E-2D47E8B0399F}"/>
            </ac:spMkLst>
          </pc:spChg>
          <pc:spChg chg="del">
            <ac:chgData name="i" userId="47c51ef0-675a-4a3f-9962-30063528979a" providerId="ADAL" clId="{47E09221-BBEB-4A6B-9AC8-B696715E0A3C}" dt="2022-04-08T13:56:55.826" v="1321" actId="478"/>
            <ac:spMkLst>
              <pc:docMk/>
              <pc:sldMasterMk cId="1575275729" sldId="2147483648"/>
              <pc:sldLayoutMk cId="1608141319" sldId="2147483663"/>
              <ac:spMk id="27" creationId="{9194C185-60C2-4BDC-AC5C-6F5EAF5951C9}"/>
            </ac:spMkLst>
          </pc:spChg>
          <pc:spChg chg="add del mod">
            <ac:chgData name="i" userId="47c51ef0-675a-4a3f-9962-30063528979a" providerId="ADAL" clId="{47E09221-BBEB-4A6B-9AC8-B696715E0A3C}" dt="2022-04-08T13:44:31.918" v="1110" actId="478"/>
            <ac:spMkLst>
              <pc:docMk/>
              <pc:sldMasterMk cId="1575275729" sldId="2147483648"/>
              <pc:sldLayoutMk cId="1608141319" sldId="2147483663"/>
              <ac:spMk id="28" creationId="{83564C95-406D-46BB-9757-F667C751F0A0}"/>
            </ac:spMkLst>
          </pc:spChg>
          <pc:spChg chg="add del mod">
            <ac:chgData name="i" userId="47c51ef0-675a-4a3f-9962-30063528979a" providerId="ADAL" clId="{47E09221-BBEB-4A6B-9AC8-B696715E0A3C}" dt="2022-04-08T13:44:11.279" v="1104" actId="478"/>
            <ac:spMkLst>
              <pc:docMk/>
              <pc:sldMasterMk cId="1575275729" sldId="2147483648"/>
              <pc:sldLayoutMk cId="1608141319" sldId="2147483663"/>
              <ac:spMk id="29" creationId="{C181D416-3642-4539-A3B5-7FDCA1F06DD4}"/>
            </ac:spMkLst>
          </pc:spChg>
          <pc:spChg chg="del mod">
            <ac:chgData name="i" userId="47c51ef0-675a-4a3f-9962-30063528979a" providerId="ADAL" clId="{47E09221-BBEB-4A6B-9AC8-B696715E0A3C}" dt="2022-04-08T13:21:37.855" v="742" actId="478"/>
            <ac:spMkLst>
              <pc:docMk/>
              <pc:sldMasterMk cId="1575275729" sldId="2147483648"/>
              <pc:sldLayoutMk cId="1608141319" sldId="2147483663"/>
              <ac:spMk id="29" creationId="{D3BDD62D-EDBE-4C67-A1BE-7F27BAD599E7}"/>
            </ac:spMkLst>
          </pc:spChg>
          <pc:spChg chg="del mod">
            <ac:chgData name="i" userId="47c51ef0-675a-4a3f-9962-30063528979a" providerId="ADAL" clId="{47E09221-BBEB-4A6B-9AC8-B696715E0A3C}" dt="2022-04-08T13:43:55.577" v="1097" actId="478"/>
            <ac:spMkLst>
              <pc:docMk/>
              <pc:sldMasterMk cId="1575275729" sldId="2147483648"/>
              <pc:sldLayoutMk cId="1608141319" sldId="2147483663"/>
              <ac:spMk id="30" creationId="{826BE2CE-7A3E-4633-8B5B-8BA2C2B01A9F}"/>
            </ac:spMkLst>
          </pc:spChg>
          <pc:spChg chg="add mod">
            <ac:chgData name="i" userId="47c51ef0-675a-4a3f-9962-30063528979a" providerId="ADAL" clId="{47E09221-BBEB-4A6B-9AC8-B696715E0A3C}" dt="2022-04-08T13:44:05.341" v="1102"/>
            <ac:spMkLst>
              <pc:docMk/>
              <pc:sldMasterMk cId="1575275729" sldId="2147483648"/>
              <pc:sldLayoutMk cId="1608141319" sldId="2147483663"/>
              <ac:spMk id="32" creationId="{2C8510DB-016F-4A77-9D99-EE864BE8978D}"/>
            </ac:spMkLst>
          </pc:spChg>
          <pc:spChg chg="del">
            <ac:chgData name="i" userId="47c51ef0-675a-4a3f-9962-30063528979a" providerId="ADAL" clId="{47E09221-BBEB-4A6B-9AC8-B696715E0A3C}" dt="2022-04-08T13:11:52.589" v="660" actId="478"/>
            <ac:spMkLst>
              <pc:docMk/>
              <pc:sldMasterMk cId="1575275729" sldId="2147483648"/>
              <pc:sldLayoutMk cId="1608141319" sldId="2147483663"/>
              <ac:spMk id="32" creationId="{49AC3241-499B-43FE-A2D5-F4CB72147638}"/>
            </ac:spMkLst>
          </pc:spChg>
          <pc:spChg chg="del">
            <ac:chgData name="i" userId="47c51ef0-675a-4a3f-9962-30063528979a" providerId="ADAL" clId="{47E09221-BBEB-4A6B-9AC8-B696715E0A3C}" dt="2022-04-08T13:31:48.053" v="882" actId="478"/>
            <ac:spMkLst>
              <pc:docMk/>
              <pc:sldMasterMk cId="1575275729" sldId="2147483648"/>
              <pc:sldLayoutMk cId="1608141319" sldId="2147483663"/>
              <ac:spMk id="33" creationId="{0B071FED-6626-4C9A-86A3-D6D335D8EF06}"/>
            </ac:spMkLst>
          </pc:spChg>
          <pc:spChg chg="add mod">
            <ac:chgData name="i" userId="47c51ef0-675a-4a3f-9962-30063528979a" providerId="ADAL" clId="{47E09221-BBEB-4A6B-9AC8-B696715E0A3C}" dt="2022-04-08T13:44:05.341" v="1102"/>
            <ac:spMkLst>
              <pc:docMk/>
              <pc:sldMasterMk cId="1575275729" sldId="2147483648"/>
              <pc:sldLayoutMk cId="1608141319" sldId="2147483663"/>
              <ac:spMk id="33" creationId="{F426DAC8-BE7F-482F-B519-C96CACDFF8A4}"/>
            </ac:spMkLst>
          </pc:spChg>
          <pc:spChg chg="del mod">
            <ac:chgData name="i" userId="47c51ef0-675a-4a3f-9962-30063528979a" providerId="ADAL" clId="{47E09221-BBEB-4A6B-9AC8-B696715E0A3C}" dt="2022-04-08T13:43:55.577" v="1097" actId="478"/>
            <ac:spMkLst>
              <pc:docMk/>
              <pc:sldMasterMk cId="1575275729" sldId="2147483648"/>
              <pc:sldLayoutMk cId="1608141319" sldId="2147483663"/>
              <ac:spMk id="34" creationId="{00F2B8F1-DA5C-48E7-BC7B-2CB17670C022}"/>
            </ac:spMkLst>
          </pc:spChg>
          <pc:spChg chg="del mod">
            <ac:chgData name="i" userId="47c51ef0-675a-4a3f-9962-30063528979a" providerId="ADAL" clId="{47E09221-BBEB-4A6B-9AC8-B696715E0A3C}" dt="2022-04-08T13:43:55.577" v="1097" actId="478"/>
            <ac:spMkLst>
              <pc:docMk/>
              <pc:sldMasterMk cId="1575275729" sldId="2147483648"/>
              <pc:sldLayoutMk cId="1608141319" sldId="2147483663"/>
              <ac:spMk id="35" creationId="{F53F88F0-0189-4BAA-8EF1-3F1B452AB742}"/>
            </ac:spMkLst>
          </pc:spChg>
          <pc:spChg chg="del">
            <ac:chgData name="i" userId="47c51ef0-675a-4a3f-9962-30063528979a" providerId="ADAL" clId="{47E09221-BBEB-4A6B-9AC8-B696715E0A3C}" dt="2022-04-08T13:13:49.996" v="687" actId="478"/>
            <ac:spMkLst>
              <pc:docMk/>
              <pc:sldMasterMk cId="1575275729" sldId="2147483648"/>
              <pc:sldLayoutMk cId="1608141319" sldId="2147483663"/>
              <ac:spMk id="41" creationId="{C65D00C1-2869-439D-B969-8A5B4944F60C}"/>
            </ac:spMkLst>
          </pc:spChg>
          <pc:spChg chg="add mod">
            <ac:chgData name="i" userId="47c51ef0-675a-4a3f-9962-30063528979a" providerId="ADAL" clId="{47E09221-BBEB-4A6B-9AC8-B696715E0A3C}" dt="2022-04-08T13:44:32.231" v="1111"/>
            <ac:spMkLst>
              <pc:docMk/>
              <pc:sldMasterMk cId="1575275729" sldId="2147483648"/>
              <pc:sldLayoutMk cId="1608141319" sldId="2147483663"/>
              <ac:spMk id="41" creationId="{CE71DF09-3421-4831-8358-0C35B3F2D03F}"/>
            </ac:spMkLst>
          </pc:spChg>
          <pc:spChg chg="add del mod">
            <ac:chgData name="i" userId="47c51ef0-675a-4a3f-9962-30063528979a" providerId="ADAL" clId="{47E09221-BBEB-4A6B-9AC8-B696715E0A3C}" dt="2022-04-08T13:43:38.854" v="1092" actId="478"/>
            <ac:spMkLst>
              <pc:docMk/>
              <pc:sldMasterMk cId="1575275729" sldId="2147483648"/>
              <pc:sldLayoutMk cId="1608141319" sldId="2147483663"/>
              <ac:spMk id="42" creationId="{D8428534-04FB-40B2-ACB4-00CC0B68D659}"/>
            </ac:spMkLst>
          </pc:spChg>
          <pc:spChg chg="add mod">
            <ac:chgData name="i" userId="47c51ef0-675a-4a3f-9962-30063528979a" providerId="ADAL" clId="{47E09221-BBEB-4A6B-9AC8-B696715E0A3C}" dt="2022-04-08T13:13:54.556" v="688"/>
            <ac:spMkLst>
              <pc:docMk/>
              <pc:sldMasterMk cId="1575275729" sldId="2147483648"/>
              <pc:sldLayoutMk cId="1608141319" sldId="2147483663"/>
              <ac:spMk id="43" creationId="{583A48C2-FD67-4CB9-9EE6-13C16C47060F}"/>
            </ac:spMkLst>
          </pc:spChg>
          <pc:spChg chg="del">
            <ac:chgData name="i" userId="47c51ef0-675a-4a3f-9962-30063528979a" providerId="ADAL" clId="{47E09221-BBEB-4A6B-9AC8-B696715E0A3C}" dt="2022-04-08T13:11:52.589" v="660" actId="478"/>
            <ac:spMkLst>
              <pc:docMk/>
              <pc:sldMasterMk cId="1575275729" sldId="2147483648"/>
              <pc:sldLayoutMk cId="1608141319" sldId="2147483663"/>
              <ac:spMk id="44" creationId="{A01AC9C9-2929-41F4-854C-2685CD6F36DF}"/>
            </ac:spMkLst>
          </pc:spChg>
          <pc:spChg chg="add mod">
            <ac:chgData name="i" userId="47c51ef0-675a-4a3f-9962-30063528979a" providerId="ADAL" clId="{47E09221-BBEB-4A6B-9AC8-B696715E0A3C}" dt="2022-04-08T13:44:32.231" v="1111"/>
            <ac:spMkLst>
              <pc:docMk/>
              <pc:sldMasterMk cId="1575275729" sldId="2147483648"/>
              <pc:sldLayoutMk cId="1608141319" sldId="2147483663"/>
              <ac:spMk id="44" creationId="{E695403A-2399-456B-90EA-9A93D8FA4487}"/>
            </ac:spMkLst>
          </pc:spChg>
          <pc:spChg chg="del">
            <ac:chgData name="i" userId="47c51ef0-675a-4a3f-9962-30063528979a" providerId="ADAL" clId="{47E09221-BBEB-4A6B-9AC8-B696715E0A3C}" dt="2022-04-08T13:13:46.506" v="684" actId="478"/>
            <ac:spMkLst>
              <pc:docMk/>
              <pc:sldMasterMk cId="1575275729" sldId="2147483648"/>
              <pc:sldLayoutMk cId="1608141319" sldId="2147483663"/>
              <ac:spMk id="47" creationId="{548C4FE8-C1A7-47C4-95DD-5013C56FC4BD}"/>
            </ac:spMkLst>
          </pc:spChg>
          <pc:spChg chg="add mod">
            <ac:chgData name="i" userId="47c51ef0-675a-4a3f-9962-30063528979a" providerId="ADAL" clId="{47E09221-BBEB-4A6B-9AC8-B696715E0A3C}" dt="2022-04-08T13:45:47.629" v="1134"/>
            <ac:spMkLst>
              <pc:docMk/>
              <pc:sldMasterMk cId="1575275729" sldId="2147483648"/>
              <pc:sldLayoutMk cId="1608141319" sldId="2147483663"/>
              <ac:spMk id="47" creationId="{8E0054E5-DA85-43AB-8296-3F413BA34CDA}"/>
            </ac:spMkLst>
          </pc:spChg>
          <pc:spChg chg="add mod">
            <ac:chgData name="i" userId="47c51ef0-675a-4a3f-9962-30063528979a" providerId="ADAL" clId="{47E09221-BBEB-4A6B-9AC8-B696715E0A3C}" dt="2022-04-08T13:57:13.917" v="1327"/>
            <ac:spMkLst>
              <pc:docMk/>
              <pc:sldMasterMk cId="1575275729" sldId="2147483648"/>
              <pc:sldLayoutMk cId="1608141319" sldId="2147483663"/>
              <ac:spMk id="48" creationId="{91429DEE-7153-48EE-BD68-EAB1EDAD5E47}"/>
            </ac:spMkLst>
          </pc:spChg>
          <pc:spChg chg="del">
            <ac:chgData name="i" userId="47c51ef0-675a-4a3f-9962-30063528979a" providerId="ADAL" clId="{47E09221-BBEB-4A6B-9AC8-B696715E0A3C}" dt="2022-04-08T13:13:44.726" v="683" actId="478"/>
            <ac:spMkLst>
              <pc:docMk/>
              <pc:sldMasterMk cId="1575275729" sldId="2147483648"/>
              <pc:sldLayoutMk cId="1608141319" sldId="2147483663"/>
              <ac:spMk id="49" creationId="{CE323B09-4871-4145-9BB8-900404F044E6}"/>
            </ac:spMkLst>
          </pc:spChg>
        </pc:sldLayoutChg>
        <pc:sldLayoutChg chg="add del mod modTransition">
          <pc:chgData name="i" userId="47c51ef0-675a-4a3f-9962-30063528979a" providerId="ADAL" clId="{47E09221-BBEB-4A6B-9AC8-B696715E0A3C}" dt="2022-04-08T13:04:46.059" v="556" actId="2890"/>
          <pc:sldLayoutMkLst>
            <pc:docMk/>
            <pc:sldMasterMk cId="1575275729" sldId="2147483648"/>
            <pc:sldLayoutMk cId="2357598506" sldId="2147483663"/>
          </pc:sldLayoutMkLst>
        </pc:sldLayoutChg>
        <pc:sldLayoutChg chg="addSp delSp modSp mod delAnim">
          <pc:chgData name="i" userId="47c51ef0-675a-4a3f-9962-30063528979a" providerId="ADAL" clId="{47E09221-BBEB-4A6B-9AC8-B696715E0A3C}" dt="2022-04-08T13:57:14.640" v="1328"/>
          <pc:sldLayoutMkLst>
            <pc:docMk/>
            <pc:sldMasterMk cId="1575275729" sldId="2147483648"/>
            <pc:sldLayoutMk cId="321217743" sldId="2147483664"/>
          </pc:sldLayoutMkLst>
          <pc:spChg chg="add mod">
            <ac:chgData name="i" userId="47c51ef0-675a-4a3f-9962-30063528979a" providerId="ADAL" clId="{47E09221-BBEB-4A6B-9AC8-B696715E0A3C}" dt="2022-04-08T13:31:51.453" v="885"/>
            <ac:spMkLst>
              <pc:docMk/>
              <pc:sldMasterMk cId="1575275729" sldId="2147483648"/>
              <pc:sldLayoutMk cId="321217743" sldId="2147483664"/>
              <ac:spMk id="2" creationId="{DDC2E274-8834-46D1-BE06-919D3BD361FD}"/>
            </ac:spMkLst>
          </pc:spChg>
          <pc:spChg chg="add mod">
            <ac:chgData name="i" userId="47c51ef0-675a-4a3f-9962-30063528979a" providerId="ADAL" clId="{47E09221-BBEB-4A6B-9AC8-B696715E0A3C}" dt="2022-04-08T13:44:04.768" v="1101"/>
            <ac:spMkLst>
              <pc:docMk/>
              <pc:sldMasterMk cId="1575275729" sldId="2147483648"/>
              <pc:sldLayoutMk cId="321217743" sldId="2147483664"/>
              <ac:spMk id="23" creationId="{DF42686B-1125-4935-8146-C5FE9030BE6C}"/>
            </ac:spMkLst>
          </pc:spChg>
          <pc:spChg chg="add mod">
            <ac:chgData name="i" userId="47c51ef0-675a-4a3f-9962-30063528979a" providerId="ADAL" clId="{47E09221-BBEB-4A6B-9AC8-B696715E0A3C}" dt="2022-04-08T13:44:04.768" v="1101"/>
            <ac:spMkLst>
              <pc:docMk/>
              <pc:sldMasterMk cId="1575275729" sldId="2147483648"/>
              <pc:sldLayoutMk cId="321217743" sldId="2147483664"/>
              <ac:spMk id="24" creationId="{11C613F0-A5A9-48E7-AA29-63D95CBEA17C}"/>
            </ac:spMkLst>
          </pc:spChg>
          <pc:spChg chg="del">
            <ac:chgData name="i" userId="47c51ef0-675a-4a3f-9962-30063528979a" providerId="ADAL" clId="{47E09221-BBEB-4A6B-9AC8-B696715E0A3C}" dt="2022-04-08T13:45:51.590" v="1135" actId="478"/>
            <ac:spMkLst>
              <pc:docMk/>
              <pc:sldMasterMk cId="1575275729" sldId="2147483648"/>
              <pc:sldLayoutMk cId="321217743" sldId="2147483664"/>
              <ac:spMk id="26" creationId="{4836B178-2033-41DE-B24E-2D47E8B0399F}"/>
            </ac:spMkLst>
          </pc:spChg>
          <pc:spChg chg="del">
            <ac:chgData name="i" userId="47c51ef0-675a-4a3f-9962-30063528979a" providerId="ADAL" clId="{47E09221-BBEB-4A6B-9AC8-B696715E0A3C}" dt="2022-04-08T13:56:58.675" v="1322" actId="478"/>
            <ac:spMkLst>
              <pc:docMk/>
              <pc:sldMasterMk cId="1575275729" sldId="2147483648"/>
              <pc:sldLayoutMk cId="321217743" sldId="2147483664"/>
              <ac:spMk id="27" creationId="{9194C185-60C2-4BDC-AC5C-6F5EAF5951C9}"/>
            </ac:spMkLst>
          </pc:spChg>
          <pc:spChg chg="add del mod">
            <ac:chgData name="i" userId="47c51ef0-675a-4a3f-9962-30063528979a" providerId="ADAL" clId="{47E09221-BBEB-4A6B-9AC8-B696715E0A3C}" dt="2022-04-08T13:44:37.126" v="1112" actId="478"/>
            <ac:spMkLst>
              <pc:docMk/>
              <pc:sldMasterMk cId="1575275729" sldId="2147483648"/>
              <pc:sldLayoutMk cId="321217743" sldId="2147483664"/>
              <ac:spMk id="28" creationId="{9B321E1C-7C7C-4889-97EF-D2BEDDD47CB9}"/>
            </ac:spMkLst>
          </pc:spChg>
          <pc:spChg chg="del">
            <ac:chgData name="i" userId="47c51ef0-675a-4a3f-9962-30063528979a" providerId="ADAL" clId="{47E09221-BBEB-4A6B-9AC8-B696715E0A3C}" dt="2022-04-08T13:57:04.699" v="1325" actId="478"/>
            <ac:spMkLst>
              <pc:docMk/>
              <pc:sldMasterMk cId="1575275729" sldId="2147483648"/>
              <pc:sldLayoutMk cId="321217743" sldId="2147483664"/>
              <ac:spMk id="29" creationId="{D3BDD62D-EDBE-4C67-A1BE-7F27BAD599E7}"/>
            </ac:spMkLst>
          </pc:spChg>
          <pc:spChg chg="del">
            <ac:chgData name="i" userId="47c51ef0-675a-4a3f-9962-30063528979a" providerId="ADAL" clId="{47E09221-BBEB-4A6B-9AC8-B696715E0A3C}" dt="2022-04-08T13:43:59.687" v="1098" actId="478"/>
            <ac:spMkLst>
              <pc:docMk/>
              <pc:sldMasterMk cId="1575275729" sldId="2147483648"/>
              <pc:sldLayoutMk cId="321217743" sldId="2147483664"/>
              <ac:spMk id="30" creationId="{826BE2CE-7A3E-4633-8B5B-8BA2C2B01A9F}"/>
            </ac:spMkLst>
          </pc:spChg>
          <pc:spChg chg="del">
            <ac:chgData name="i" userId="47c51ef0-675a-4a3f-9962-30063528979a" providerId="ADAL" clId="{47E09221-BBEB-4A6B-9AC8-B696715E0A3C}" dt="2022-04-08T13:43:59.687" v="1098" actId="478"/>
            <ac:spMkLst>
              <pc:docMk/>
              <pc:sldMasterMk cId="1575275729" sldId="2147483648"/>
              <pc:sldLayoutMk cId="321217743" sldId="2147483664"/>
              <ac:spMk id="32" creationId="{49AC3241-499B-43FE-A2D5-F4CB72147638}"/>
            </ac:spMkLst>
          </pc:spChg>
          <pc:spChg chg="del">
            <ac:chgData name="i" userId="47c51ef0-675a-4a3f-9962-30063528979a" providerId="ADAL" clId="{47E09221-BBEB-4A6B-9AC8-B696715E0A3C}" dt="2022-04-08T13:31:50.982" v="884" actId="478"/>
            <ac:spMkLst>
              <pc:docMk/>
              <pc:sldMasterMk cId="1575275729" sldId="2147483648"/>
              <pc:sldLayoutMk cId="321217743" sldId="2147483664"/>
              <ac:spMk id="33" creationId="{0B071FED-6626-4C9A-86A3-D6D335D8EF06}"/>
            </ac:spMkLst>
          </pc:spChg>
          <pc:spChg chg="add del mod">
            <ac:chgData name="i" userId="47c51ef0-675a-4a3f-9962-30063528979a" providerId="ADAL" clId="{47E09221-BBEB-4A6B-9AC8-B696715E0A3C}" dt="2022-04-08T13:44:13.592" v="1105" actId="478"/>
            <ac:spMkLst>
              <pc:docMk/>
              <pc:sldMasterMk cId="1575275729" sldId="2147483648"/>
              <pc:sldLayoutMk cId="321217743" sldId="2147483664"/>
              <ac:spMk id="33" creationId="{A82AE649-FE59-4A80-958E-9A891E9E5828}"/>
            </ac:spMkLst>
          </pc:spChg>
          <pc:spChg chg="del">
            <ac:chgData name="i" userId="47c51ef0-675a-4a3f-9962-30063528979a" providerId="ADAL" clId="{47E09221-BBEB-4A6B-9AC8-B696715E0A3C}" dt="2022-04-08T13:11:58.108" v="661" actId="478"/>
            <ac:spMkLst>
              <pc:docMk/>
              <pc:sldMasterMk cId="1575275729" sldId="2147483648"/>
              <pc:sldLayoutMk cId="321217743" sldId="2147483664"/>
              <ac:spMk id="34" creationId="{00F2B8F1-DA5C-48E7-BC7B-2CB17670C022}"/>
            </ac:spMkLst>
          </pc:spChg>
          <pc:spChg chg="add mod">
            <ac:chgData name="i" userId="47c51ef0-675a-4a3f-9962-30063528979a" providerId="ADAL" clId="{47E09221-BBEB-4A6B-9AC8-B696715E0A3C}" dt="2022-04-08T13:44:04.768" v="1101"/>
            <ac:spMkLst>
              <pc:docMk/>
              <pc:sldMasterMk cId="1575275729" sldId="2147483648"/>
              <pc:sldLayoutMk cId="321217743" sldId="2147483664"/>
              <ac:spMk id="34" creationId="{687467E9-F399-461C-AE9F-44BC4C796065}"/>
            </ac:spMkLst>
          </pc:spChg>
          <pc:spChg chg="del">
            <ac:chgData name="i" userId="47c51ef0-675a-4a3f-9962-30063528979a" providerId="ADAL" clId="{47E09221-BBEB-4A6B-9AC8-B696715E0A3C}" dt="2022-04-08T13:43:59.687" v="1098" actId="478"/>
            <ac:spMkLst>
              <pc:docMk/>
              <pc:sldMasterMk cId="1575275729" sldId="2147483648"/>
              <pc:sldLayoutMk cId="321217743" sldId="2147483664"/>
              <ac:spMk id="35" creationId="{F53F88F0-0189-4BAA-8EF1-3F1B452AB742}"/>
            </ac:spMkLst>
          </pc:spChg>
          <pc:spChg chg="add mod">
            <ac:chgData name="i" userId="47c51ef0-675a-4a3f-9962-30063528979a" providerId="ADAL" clId="{47E09221-BBEB-4A6B-9AC8-B696715E0A3C}" dt="2022-04-08T13:44:37.326" v="1113"/>
            <ac:spMkLst>
              <pc:docMk/>
              <pc:sldMasterMk cId="1575275729" sldId="2147483648"/>
              <pc:sldLayoutMk cId="321217743" sldId="2147483664"/>
              <ac:spMk id="41" creationId="{A0361972-1F6B-4A83-B95F-A71EB4F1923E}"/>
            </ac:spMkLst>
          </pc:spChg>
          <pc:spChg chg="del">
            <ac:chgData name="i" userId="47c51ef0-675a-4a3f-9962-30063528979a" providerId="ADAL" clId="{47E09221-BBEB-4A6B-9AC8-B696715E0A3C}" dt="2022-04-08T13:13:58.086" v="689" actId="478"/>
            <ac:spMkLst>
              <pc:docMk/>
              <pc:sldMasterMk cId="1575275729" sldId="2147483648"/>
              <pc:sldLayoutMk cId="321217743" sldId="2147483664"/>
              <ac:spMk id="41" creationId="{C65D00C1-2869-439D-B969-8A5B4944F60C}"/>
            </ac:spMkLst>
          </pc:spChg>
          <pc:spChg chg="add del mod">
            <ac:chgData name="i" userId="47c51ef0-675a-4a3f-9962-30063528979a" providerId="ADAL" clId="{47E09221-BBEB-4A6B-9AC8-B696715E0A3C}" dt="2022-04-08T13:44:37.126" v="1112" actId="478"/>
            <ac:spMkLst>
              <pc:docMk/>
              <pc:sldMasterMk cId="1575275729" sldId="2147483648"/>
              <pc:sldLayoutMk cId="321217743" sldId="2147483664"/>
              <ac:spMk id="42" creationId="{2C37CED6-2F53-4B3E-AB44-B2473F14E875}"/>
            </ac:spMkLst>
          </pc:spChg>
          <pc:spChg chg="add mod">
            <ac:chgData name="i" userId="47c51ef0-675a-4a3f-9962-30063528979a" providerId="ADAL" clId="{47E09221-BBEB-4A6B-9AC8-B696715E0A3C}" dt="2022-04-08T13:13:58.346" v="690"/>
            <ac:spMkLst>
              <pc:docMk/>
              <pc:sldMasterMk cId="1575275729" sldId="2147483648"/>
              <pc:sldLayoutMk cId="321217743" sldId="2147483664"/>
              <ac:spMk id="43" creationId="{313DFB1B-CED9-464C-A016-31E32B822D57}"/>
            </ac:spMkLst>
          </pc:spChg>
          <pc:spChg chg="add mod">
            <ac:chgData name="i" userId="47c51ef0-675a-4a3f-9962-30063528979a" providerId="ADAL" clId="{47E09221-BBEB-4A6B-9AC8-B696715E0A3C}" dt="2022-04-08T13:44:37.326" v="1113"/>
            <ac:spMkLst>
              <pc:docMk/>
              <pc:sldMasterMk cId="1575275729" sldId="2147483648"/>
              <pc:sldLayoutMk cId="321217743" sldId="2147483664"/>
              <ac:spMk id="45" creationId="{4983B753-CDD6-4449-98CD-BEEE63291788}"/>
            </ac:spMkLst>
          </pc:spChg>
          <pc:spChg chg="del">
            <ac:chgData name="i" userId="47c51ef0-675a-4a3f-9962-30063528979a" providerId="ADAL" clId="{47E09221-BBEB-4A6B-9AC8-B696715E0A3C}" dt="2022-04-08T13:11:58.108" v="661" actId="478"/>
            <ac:spMkLst>
              <pc:docMk/>
              <pc:sldMasterMk cId="1575275729" sldId="2147483648"/>
              <pc:sldLayoutMk cId="321217743" sldId="2147483664"/>
              <ac:spMk id="45" creationId="{8FF0EB86-917C-430D-A2F6-304489EA073D}"/>
            </ac:spMkLst>
          </pc:spChg>
          <pc:spChg chg="add mod">
            <ac:chgData name="i" userId="47c51ef0-675a-4a3f-9962-30063528979a" providerId="ADAL" clId="{47E09221-BBEB-4A6B-9AC8-B696715E0A3C}" dt="2022-04-08T13:45:51.775" v="1136"/>
            <ac:spMkLst>
              <pc:docMk/>
              <pc:sldMasterMk cId="1575275729" sldId="2147483648"/>
              <pc:sldLayoutMk cId="321217743" sldId="2147483664"/>
              <ac:spMk id="47" creationId="{15CB0B1E-76A2-4B4A-8843-7F7D9169A67F}"/>
            </ac:spMkLst>
          </pc:spChg>
          <pc:spChg chg="del">
            <ac:chgData name="i" userId="47c51ef0-675a-4a3f-9962-30063528979a" providerId="ADAL" clId="{47E09221-BBEB-4A6B-9AC8-B696715E0A3C}" dt="2022-04-08T13:13:58.086" v="689" actId="478"/>
            <ac:spMkLst>
              <pc:docMk/>
              <pc:sldMasterMk cId="1575275729" sldId="2147483648"/>
              <pc:sldLayoutMk cId="321217743" sldId="2147483664"/>
              <ac:spMk id="47" creationId="{548C4FE8-C1A7-47C4-95DD-5013C56FC4BD}"/>
            </ac:spMkLst>
          </pc:spChg>
          <pc:spChg chg="add mod">
            <ac:chgData name="i" userId="47c51ef0-675a-4a3f-9962-30063528979a" providerId="ADAL" clId="{47E09221-BBEB-4A6B-9AC8-B696715E0A3C}" dt="2022-04-08T13:57:14.640" v="1328"/>
            <ac:spMkLst>
              <pc:docMk/>
              <pc:sldMasterMk cId="1575275729" sldId="2147483648"/>
              <pc:sldLayoutMk cId="321217743" sldId="2147483664"/>
              <ac:spMk id="48" creationId="{87A0F134-C400-4E44-90C8-3EE9D759D4FD}"/>
            </ac:spMkLst>
          </pc:spChg>
          <pc:spChg chg="del">
            <ac:chgData name="i" userId="47c51ef0-675a-4a3f-9962-30063528979a" providerId="ADAL" clId="{47E09221-BBEB-4A6B-9AC8-B696715E0A3C}" dt="2022-04-08T13:13:58.086" v="689" actId="478"/>
            <ac:spMkLst>
              <pc:docMk/>
              <pc:sldMasterMk cId="1575275729" sldId="2147483648"/>
              <pc:sldLayoutMk cId="321217743" sldId="2147483664"/>
              <ac:spMk id="49" creationId="{CE323B09-4871-4145-9BB8-900404F044E6}"/>
            </ac:spMkLst>
          </pc:spChg>
        </pc:sldLayoutChg>
        <pc:sldLayoutChg chg="addSp delSp modSp mod delAnim">
          <pc:chgData name="i" userId="47c51ef0-675a-4a3f-9962-30063528979a" providerId="ADAL" clId="{47E09221-BBEB-4A6B-9AC8-B696715E0A3C}" dt="2022-04-08T13:57:15.659" v="1329"/>
          <pc:sldLayoutMkLst>
            <pc:docMk/>
            <pc:sldMasterMk cId="1575275729" sldId="2147483648"/>
            <pc:sldLayoutMk cId="919840431" sldId="2147483665"/>
          </pc:sldLayoutMkLst>
          <pc:spChg chg="add mod">
            <ac:chgData name="i" userId="47c51ef0-675a-4a3f-9962-30063528979a" providerId="ADAL" clId="{47E09221-BBEB-4A6B-9AC8-B696715E0A3C}" dt="2022-04-08T13:31:53.943" v="887"/>
            <ac:spMkLst>
              <pc:docMk/>
              <pc:sldMasterMk cId="1575275729" sldId="2147483648"/>
              <pc:sldLayoutMk cId="919840431" sldId="2147483665"/>
              <ac:spMk id="2" creationId="{A7F23AD0-3762-4284-8AB4-003BDF4FAF22}"/>
            </ac:spMkLst>
          </pc:spChg>
          <pc:spChg chg="add mod">
            <ac:chgData name="i" userId="47c51ef0-675a-4a3f-9962-30063528979a" providerId="ADAL" clId="{47E09221-BBEB-4A6B-9AC8-B696715E0A3C}" dt="2022-04-08T13:44:04.206" v="1100"/>
            <ac:spMkLst>
              <pc:docMk/>
              <pc:sldMasterMk cId="1575275729" sldId="2147483648"/>
              <pc:sldLayoutMk cId="919840431" sldId="2147483665"/>
              <ac:spMk id="23" creationId="{D1D1637A-96C1-4257-8A6B-39A5895AB0E4}"/>
            </ac:spMkLst>
          </pc:spChg>
          <pc:spChg chg="add mod">
            <ac:chgData name="i" userId="47c51ef0-675a-4a3f-9962-30063528979a" providerId="ADAL" clId="{47E09221-BBEB-4A6B-9AC8-B696715E0A3C}" dt="2022-04-08T13:44:04.206" v="1100"/>
            <ac:spMkLst>
              <pc:docMk/>
              <pc:sldMasterMk cId="1575275729" sldId="2147483648"/>
              <pc:sldLayoutMk cId="919840431" sldId="2147483665"/>
              <ac:spMk id="24" creationId="{8553F49E-5A24-43B4-8C2F-F739B41C76B5}"/>
            </ac:spMkLst>
          </pc:spChg>
          <pc:spChg chg="del">
            <ac:chgData name="i" userId="47c51ef0-675a-4a3f-9962-30063528979a" providerId="ADAL" clId="{47E09221-BBEB-4A6B-9AC8-B696715E0A3C}" dt="2022-04-08T13:45:57.182" v="1137" actId="478"/>
            <ac:spMkLst>
              <pc:docMk/>
              <pc:sldMasterMk cId="1575275729" sldId="2147483648"/>
              <pc:sldLayoutMk cId="919840431" sldId="2147483665"/>
              <ac:spMk id="26" creationId="{4836B178-2033-41DE-B24E-2D47E8B0399F}"/>
            </ac:spMkLst>
          </pc:spChg>
          <pc:spChg chg="del">
            <ac:chgData name="i" userId="47c51ef0-675a-4a3f-9962-30063528979a" providerId="ADAL" clId="{47E09221-BBEB-4A6B-9AC8-B696715E0A3C}" dt="2022-04-08T13:57:01.332" v="1323" actId="478"/>
            <ac:spMkLst>
              <pc:docMk/>
              <pc:sldMasterMk cId="1575275729" sldId="2147483648"/>
              <pc:sldLayoutMk cId="919840431" sldId="2147483665"/>
              <ac:spMk id="27" creationId="{9194C185-60C2-4BDC-AC5C-6F5EAF5951C9}"/>
            </ac:spMkLst>
          </pc:spChg>
          <pc:spChg chg="add del mod">
            <ac:chgData name="i" userId="47c51ef0-675a-4a3f-9962-30063528979a" providerId="ADAL" clId="{47E09221-BBEB-4A6B-9AC8-B696715E0A3C}" dt="2022-04-08T13:44:41.966" v="1114" actId="478"/>
            <ac:spMkLst>
              <pc:docMk/>
              <pc:sldMasterMk cId="1575275729" sldId="2147483648"/>
              <pc:sldLayoutMk cId="919840431" sldId="2147483665"/>
              <ac:spMk id="28" creationId="{62A8FE5A-33CE-45C2-8BCB-CF2C674E6F02}"/>
            </ac:spMkLst>
          </pc:spChg>
          <pc:spChg chg="del">
            <ac:chgData name="i" userId="47c51ef0-675a-4a3f-9962-30063528979a" providerId="ADAL" clId="{47E09221-BBEB-4A6B-9AC8-B696715E0A3C}" dt="2022-04-08T13:57:02.235" v="1324" actId="478"/>
            <ac:spMkLst>
              <pc:docMk/>
              <pc:sldMasterMk cId="1575275729" sldId="2147483648"/>
              <pc:sldLayoutMk cId="919840431" sldId="2147483665"/>
              <ac:spMk id="29" creationId="{D3BDD62D-EDBE-4C67-A1BE-7F27BAD599E7}"/>
            </ac:spMkLst>
          </pc:spChg>
          <pc:spChg chg="del mod">
            <ac:chgData name="i" userId="47c51ef0-675a-4a3f-9962-30063528979a" providerId="ADAL" clId="{47E09221-BBEB-4A6B-9AC8-B696715E0A3C}" dt="2022-04-08T13:44:02.871" v="1099" actId="478"/>
            <ac:spMkLst>
              <pc:docMk/>
              <pc:sldMasterMk cId="1575275729" sldId="2147483648"/>
              <pc:sldLayoutMk cId="919840431" sldId="2147483665"/>
              <ac:spMk id="30" creationId="{826BE2CE-7A3E-4633-8B5B-8BA2C2B01A9F}"/>
            </ac:spMkLst>
          </pc:spChg>
          <pc:spChg chg="del mod">
            <ac:chgData name="i" userId="47c51ef0-675a-4a3f-9962-30063528979a" providerId="ADAL" clId="{47E09221-BBEB-4A6B-9AC8-B696715E0A3C}" dt="2022-04-08T13:44:02.871" v="1099" actId="478"/>
            <ac:spMkLst>
              <pc:docMk/>
              <pc:sldMasterMk cId="1575275729" sldId="2147483648"/>
              <pc:sldLayoutMk cId="919840431" sldId="2147483665"/>
              <ac:spMk id="32" creationId="{49AC3241-499B-43FE-A2D5-F4CB72147638}"/>
            </ac:spMkLst>
          </pc:spChg>
          <pc:spChg chg="del">
            <ac:chgData name="i" userId="47c51ef0-675a-4a3f-9962-30063528979a" providerId="ADAL" clId="{47E09221-BBEB-4A6B-9AC8-B696715E0A3C}" dt="2022-04-08T13:31:53.503" v="886" actId="478"/>
            <ac:spMkLst>
              <pc:docMk/>
              <pc:sldMasterMk cId="1575275729" sldId="2147483648"/>
              <pc:sldLayoutMk cId="919840431" sldId="2147483665"/>
              <ac:spMk id="33" creationId="{0B071FED-6626-4C9A-86A3-D6D335D8EF06}"/>
            </ac:spMkLst>
          </pc:spChg>
          <pc:spChg chg="add mod">
            <ac:chgData name="i" userId="47c51ef0-675a-4a3f-9962-30063528979a" providerId="ADAL" clId="{47E09221-BBEB-4A6B-9AC8-B696715E0A3C}" dt="2022-04-08T13:44:04.206" v="1100"/>
            <ac:spMkLst>
              <pc:docMk/>
              <pc:sldMasterMk cId="1575275729" sldId="2147483648"/>
              <pc:sldLayoutMk cId="919840431" sldId="2147483665"/>
              <ac:spMk id="33" creationId="{274A73E3-C7E1-4BA4-B1C6-D8D943058FD3}"/>
            </ac:spMkLst>
          </pc:spChg>
          <pc:spChg chg="del mod">
            <ac:chgData name="i" userId="47c51ef0-675a-4a3f-9962-30063528979a" providerId="ADAL" clId="{47E09221-BBEB-4A6B-9AC8-B696715E0A3C}" dt="2022-04-08T13:44:02.871" v="1099" actId="478"/>
            <ac:spMkLst>
              <pc:docMk/>
              <pc:sldMasterMk cId="1575275729" sldId="2147483648"/>
              <pc:sldLayoutMk cId="919840431" sldId="2147483665"/>
              <ac:spMk id="34" creationId="{00F2B8F1-DA5C-48E7-BC7B-2CB17670C022}"/>
            </ac:spMkLst>
          </pc:spChg>
          <pc:spChg chg="add del mod">
            <ac:chgData name="i" userId="47c51ef0-675a-4a3f-9962-30063528979a" providerId="ADAL" clId="{47E09221-BBEB-4A6B-9AC8-B696715E0A3C}" dt="2022-04-08T13:44:15.269" v="1106" actId="478"/>
            <ac:spMkLst>
              <pc:docMk/>
              <pc:sldMasterMk cId="1575275729" sldId="2147483648"/>
              <pc:sldLayoutMk cId="919840431" sldId="2147483665"/>
              <ac:spMk id="35" creationId="{ADA19500-A9A9-4EE7-97C7-FC991863D380}"/>
            </ac:spMkLst>
          </pc:spChg>
          <pc:spChg chg="del">
            <ac:chgData name="i" userId="47c51ef0-675a-4a3f-9962-30063528979a" providerId="ADAL" clId="{47E09221-BBEB-4A6B-9AC8-B696715E0A3C}" dt="2022-04-08T13:12:01.605" v="662" actId="478"/>
            <ac:spMkLst>
              <pc:docMk/>
              <pc:sldMasterMk cId="1575275729" sldId="2147483648"/>
              <pc:sldLayoutMk cId="919840431" sldId="2147483665"/>
              <ac:spMk id="35" creationId="{F53F88F0-0189-4BAA-8EF1-3F1B452AB742}"/>
            </ac:spMkLst>
          </pc:spChg>
          <pc:spChg chg="add mod">
            <ac:chgData name="i" userId="47c51ef0-675a-4a3f-9962-30063528979a" providerId="ADAL" clId="{47E09221-BBEB-4A6B-9AC8-B696715E0A3C}" dt="2022-04-08T13:44:42.224" v="1115"/>
            <ac:spMkLst>
              <pc:docMk/>
              <pc:sldMasterMk cId="1575275729" sldId="2147483648"/>
              <pc:sldLayoutMk cId="919840431" sldId="2147483665"/>
              <ac:spMk id="41" creationId="{10F08915-A129-489E-A13B-00E968435433}"/>
            </ac:spMkLst>
          </pc:spChg>
          <pc:spChg chg="del mod">
            <ac:chgData name="i" userId="47c51ef0-675a-4a3f-9962-30063528979a" providerId="ADAL" clId="{47E09221-BBEB-4A6B-9AC8-B696715E0A3C}" dt="2022-04-08T13:14:04.266" v="691" actId="478"/>
            <ac:spMkLst>
              <pc:docMk/>
              <pc:sldMasterMk cId="1575275729" sldId="2147483648"/>
              <pc:sldLayoutMk cId="919840431" sldId="2147483665"/>
              <ac:spMk id="41" creationId="{C65D00C1-2869-439D-B969-8A5B4944F60C}"/>
            </ac:spMkLst>
          </pc:spChg>
          <pc:spChg chg="add del mod">
            <ac:chgData name="i" userId="47c51ef0-675a-4a3f-9962-30063528979a" providerId="ADAL" clId="{47E09221-BBEB-4A6B-9AC8-B696715E0A3C}" dt="2022-04-08T13:44:41.966" v="1114" actId="478"/>
            <ac:spMkLst>
              <pc:docMk/>
              <pc:sldMasterMk cId="1575275729" sldId="2147483648"/>
              <pc:sldLayoutMk cId="919840431" sldId="2147483665"/>
              <ac:spMk id="42" creationId="{239F6D4C-031E-494B-BCB6-764D392F1C82}"/>
            </ac:spMkLst>
          </pc:spChg>
          <pc:spChg chg="add mod">
            <ac:chgData name="i" userId="47c51ef0-675a-4a3f-9962-30063528979a" providerId="ADAL" clId="{47E09221-BBEB-4A6B-9AC8-B696715E0A3C}" dt="2022-04-08T13:14:08.766" v="694" actId="1035"/>
            <ac:spMkLst>
              <pc:docMk/>
              <pc:sldMasterMk cId="1575275729" sldId="2147483648"/>
              <pc:sldLayoutMk cId="919840431" sldId="2147483665"/>
              <ac:spMk id="43" creationId="{E3D07F51-E984-44F5-8B34-E12322AA8AAC}"/>
            </ac:spMkLst>
          </pc:spChg>
          <pc:spChg chg="add mod">
            <ac:chgData name="i" userId="47c51ef0-675a-4a3f-9962-30063528979a" providerId="ADAL" clId="{47E09221-BBEB-4A6B-9AC8-B696715E0A3C}" dt="2022-04-08T13:44:42.224" v="1115"/>
            <ac:spMkLst>
              <pc:docMk/>
              <pc:sldMasterMk cId="1575275729" sldId="2147483648"/>
              <pc:sldLayoutMk cId="919840431" sldId="2147483665"/>
              <ac:spMk id="46" creationId="{54ACB510-2C7F-4CF2-9E2D-2347F9CB47EE}"/>
            </ac:spMkLst>
          </pc:spChg>
          <pc:spChg chg="del">
            <ac:chgData name="i" userId="47c51ef0-675a-4a3f-9962-30063528979a" providerId="ADAL" clId="{47E09221-BBEB-4A6B-9AC8-B696715E0A3C}" dt="2022-04-08T13:12:01.605" v="662" actId="478"/>
            <ac:spMkLst>
              <pc:docMk/>
              <pc:sldMasterMk cId="1575275729" sldId="2147483648"/>
              <pc:sldLayoutMk cId="919840431" sldId="2147483665"/>
              <ac:spMk id="46" creationId="{DE2B62CC-7663-4E5F-9822-7E47E93D0E27}"/>
            </ac:spMkLst>
          </pc:spChg>
          <pc:spChg chg="del mod">
            <ac:chgData name="i" userId="47c51ef0-675a-4a3f-9962-30063528979a" providerId="ADAL" clId="{47E09221-BBEB-4A6B-9AC8-B696715E0A3C}" dt="2022-04-08T13:14:04.266" v="691" actId="478"/>
            <ac:spMkLst>
              <pc:docMk/>
              <pc:sldMasterMk cId="1575275729" sldId="2147483648"/>
              <pc:sldLayoutMk cId="919840431" sldId="2147483665"/>
              <ac:spMk id="47" creationId="{548C4FE8-C1A7-47C4-95DD-5013C56FC4BD}"/>
            </ac:spMkLst>
          </pc:spChg>
          <pc:spChg chg="add mod">
            <ac:chgData name="i" userId="47c51ef0-675a-4a3f-9962-30063528979a" providerId="ADAL" clId="{47E09221-BBEB-4A6B-9AC8-B696715E0A3C}" dt="2022-04-08T13:45:57.385" v="1138"/>
            <ac:spMkLst>
              <pc:docMk/>
              <pc:sldMasterMk cId="1575275729" sldId="2147483648"/>
              <pc:sldLayoutMk cId="919840431" sldId="2147483665"/>
              <ac:spMk id="47" creationId="{AD703B21-D07D-420A-B895-5F2BEE162F39}"/>
            </ac:spMkLst>
          </pc:spChg>
          <pc:spChg chg="add mod">
            <ac:chgData name="i" userId="47c51ef0-675a-4a3f-9962-30063528979a" providerId="ADAL" clId="{47E09221-BBEB-4A6B-9AC8-B696715E0A3C}" dt="2022-04-08T13:57:15.659" v="1329"/>
            <ac:spMkLst>
              <pc:docMk/>
              <pc:sldMasterMk cId="1575275729" sldId="2147483648"/>
              <pc:sldLayoutMk cId="919840431" sldId="2147483665"/>
              <ac:spMk id="48" creationId="{8DAA2CDC-7A82-4B82-8760-F3051827DFB5}"/>
            </ac:spMkLst>
          </pc:spChg>
          <pc:spChg chg="del mod">
            <ac:chgData name="i" userId="47c51ef0-675a-4a3f-9962-30063528979a" providerId="ADAL" clId="{47E09221-BBEB-4A6B-9AC8-B696715E0A3C}" dt="2022-04-08T13:14:04.266" v="691" actId="478"/>
            <ac:spMkLst>
              <pc:docMk/>
              <pc:sldMasterMk cId="1575275729" sldId="2147483648"/>
              <pc:sldLayoutMk cId="919840431" sldId="2147483665"/>
              <ac:spMk id="49" creationId="{CE323B09-4871-4145-9BB8-900404F044E6}"/>
            </ac:spMkLst>
          </pc:spChg>
        </pc:sldLayoutChg>
        <pc:sldLayoutChg chg="addSp delSp modSp mod delAnim modAnim">
          <pc:chgData name="i" userId="47c51ef0-675a-4a3f-9962-30063528979a" providerId="ADAL" clId="{47E09221-BBEB-4A6B-9AC8-B696715E0A3C}" dt="2022-04-08T13:46:31.960" v="1145" actId="14100"/>
          <pc:sldLayoutMkLst>
            <pc:docMk/>
            <pc:sldMasterMk cId="1575275729" sldId="2147483648"/>
            <pc:sldLayoutMk cId="212492700" sldId="2147483666"/>
          </pc:sldLayoutMkLst>
          <pc:spChg chg="add mod">
            <ac:chgData name="i" userId="47c51ef0-675a-4a3f-9962-30063528979a" providerId="ADAL" clId="{47E09221-BBEB-4A6B-9AC8-B696715E0A3C}" dt="2022-04-08T13:31:59.512" v="891"/>
            <ac:spMkLst>
              <pc:docMk/>
              <pc:sldMasterMk cId="1575275729" sldId="2147483648"/>
              <pc:sldLayoutMk cId="212492700" sldId="2147483666"/>
              <ac:spMk id="2" creationId="{A58E6C25-7674-4DA6-966D-4D3107DD9B18}"/>
            </ac:spMkLst>
          </pc:spChg>
          <pc:spChg chg="add mod">
            <ac:chgData name="i" userId="47c51ef0-675a-4a3f-9962-30063528979a" providerId="ADAL" clId="{47E09221-BBEB-4A6B-9AC8-B696715E0A3C}" dt="2022-04-08T13:46:18.527" v="1141" actId="1076"/>
            <ac:spMkLst>
              <pc:docMk/>
              <pc:sldMasterMk cId="1575275729" sldId="2147483648"/>
              <pc:sldLayoutMk cId="212492700" sldId="2147483666"/>
              <ac:spMk id="14" creationId="{25299E63-5516-43B7-A6C8-AF96D2E25FCF}"/>
            </ac:spMkLst>
          </pc:spChg>
          <pc:spChg chg="add mod">
            <ac:chgData name="i" userId="47c51ef0-675a-4a3f-9962-30063528979a" providerId="ADAL" clId="{47E09221-BBEB-4A6B-9AC8-B696715E0A3C}" dt="2022-04-08T13:46:31.960" v="1145" actId="14100"/>
            <ac:spMkLst>
              <pc:docMk/>
              <pc:sldMasterMk cId="1575275729" sldId="2147483648"/>
              <pc:sldLayoutMk cId="212492700" sldId="2147483666"/>
              <ac:spMk id="15" creationId="{4825009D-E94E-4A8F-8E6A-3DE55D700A70}"/>
            </ac:spMkLst>
          </pc:spChg>
          <pc:spChg chg="add mod">
            <ac:chgData name="i" userId="47c51ef0-675a-4a3f-9962-30063528979a" providerId="ADAL" clId="{47E09221-BBEB-4A6B-9AC8-B696715E0A3C}" dt="2022-04-08T13:46:31.960" v="1145" actId="14100"/>
            <ac:spMkLst>
              <pc:docMk/>
              <pc:sldMasterMk cId="1575275729" sldId="2147483648"/>
              <pc:sldLayoutMk cId="212492700" sldId="2147483666"/>
              <ac:spMk id="16" creationId="{8016BB4B-EA2F-4A6C-AF4F-83E93CB73489}"/>
            </ac:spMkLst>
          </pc:spChg>
          <pc:spChg chg="add del mod">
            <ac:chgData name="i" userId="47c51ef0-675a-4a3f-9962-30063528979a" providerId="ADAL" clId="{47E09221-BBEB-4A6B-9AC8-B696715E0A3C}" dt="2022-04-08T13:24:47.664" v="803" actId="478"/>
            <ac:spMkLst>
              <pc:docMk/>
              <pc:sldMasterMk cId="1575275729" sldId="2147483648"/>
              <pc:sldLayoutMk cId="212492700" sldId="2147483666"/>
              <ac:spMk id="17" creationId="{2F026F96-F713-4DD8-BAF0-BBD3F3EAEFC4}"/>
            </ac:spMkLst>
          </pc:spChg>
          <pc:spChg chg="add del mod">
            <ac:chgData name="i" userId="47c51ef0-675a-4a3f-9962-30063528979a" providerId="ADAL" clId="{47E09221-BBEB-4A6B-9AC8-B696715E0A3C}" dt="2022-04-08T13:46:14.840" v="1139" actId="478"/>
            <ac:spMkLst>
              <pc:docMk/>
              <pc:sldMasterMk cId="1575275729" sldId="2147483648"/>
              <pc:sldLayoutMk cId="212492700" sldId="2147483666"/>
              <ac:spMk id="20" creationId="{144F357C-3DEF-4294-9D29-3B7980E9CEF8}"/>
            </ac:spMkLst>
          </pc:spChg>
          <pc:spChg chg="add del mod">
            <ac:chgData name="i" userId="47c51ef0-675a-4a3f-9962-30063528979a" providerId="ADAL" clId="{47E09221-BBEB-4A6B-9AC8-B696715E0A3C}" dt="2022-04-08T13:46:26.967" v="1142" actId="478"/>
            <ac:spMkLst>
              <pc:docMk/>
              <pc:sldMasterMk cId="1575275729" sldId="2147483648"/>
              <pc:sldLayoutMk cId="212492700" sldId="2147483666"/>
              <ac:spMk id="21" creationId="{9891B775-B422-42BE-9661-865A9EC8F891}"/>
            </ac:spMkLst>
          </pc:spChg>
          <pc:spChg chg="del">
            <ac:chgData name="i" userId="47c51ef0-675a-4a3f-9962-30063528979a" providerId="ADAL" clId="{47E09221-BBEB-4A6B-9AC8-B696715E0A3C}" dt="2022-04-08T13:31:58.876" v="890" actId="478"/>
            <ac:spMkLst>
              <pc:docMk/>
              <pc:sldMasterMk cId="1575275729" sldId="2147483648"/>
              <pc:sldLayoutMk cId="212492700" sldId="2147483666"/>
              <ac:spMk id="30" creationId="{2DAB5337-72C3-4225-B4B2-AF84058996EC}"/>
            </ac:spMkLst>
          </pc:spChg>
          <pc:spChg chg="mod">
            <ac:chgData name="i" userId="47c51ef0-675a-4a3f-9962-30063528979a" providerId="ADAL" clId="{47E09221-BBEB-4A6B-9AC8-B696715E0A3C}" dt="2022-04-08T13:25:04.174" v="809" actId="14100"/>
            <ac:spMkLst>
              <pc:docMk/>
              <pc:sldMasterMk cId="1575275729" sldId="2147483648"/>
              <pc:sldLayoutMk cId="212492700" sldId="2147483666"/>
              <ac:spMk id="35" creationId="{6CEFC2DE-6133-4120-9B94-27594BF9D476}"/>
            </ac:spMkLst>
          </pc:spChg>
          <pc:spChg chg="del">
            <ac:chgData name="i" userId="47c51ef0-675a-4a3f-9962-30063528979a" providerId="ADAL" clId="{47E09221-BBEB-4A6B-9AC8-B696715E0A3C}" dt="2022-04-08T13:24:00.674" v="788" actId="478"/>
            <ac:spMkLst>
              <pc:docMk/>
              <pc:sldMasterMk cId="1575275729" sldId="2147483648"/>
              <pc:sldLayoutMk cId="212492700" sldId="2147483666"/>
              <ac:spMk id="37" creationId="{644F0208-656F-4FED-AF5F-B2D4826CD633}"/>
            </ac:spMkLst>
          </pc:spChg>
          <pc:spChg chg="del">
            <ac:chgData name="i" userId="47c51ef0-675a-4a3f-9962-30063528979a" providerId="ADAL" clId="{47E09221-BBEB-4A6B-9AC8-B696715E0A3C}" dt="2022-04-08T13:24:03.924" v="791" actId="478"/>
            <ac:spMkLst>
              <pc:docMk/>
              <pc:sldMasterMk cId="1575275729" sldId="2147483648"/>
              <pc:sldLayoutMk cId="212492700" sldId="2147483666"/>
              <ac:spMk id="38" creationId="{C91631C3-6AC7-4BDA-8F69-27FF6C7DEE34}"/>
            </ac:spMkLst>
          </pc:spChg>
          <pc:spChg chg="del">
            <ac:chgData name="i" userId="47c51ef0-675a-4a3f-9962-30063528979a" providerId="ADAL" clId="{47E09221-BBEB-4A6B-9AC8-B696715E0A3C}" dt="2022-04-08T13:24:10.554" v="793" actId="478"/>
            <ac:spMkLst>
              <pc:docMk/>
              <pc:sldMasterMk cId="1575275729" sldId="2147483648"/>
              <pc:sldLayoutMk cId="212492700" sldId="2147483666"/>
              <ac:spMk id="47" creationId="{A8710888-540A-4201-AE7B-C5D7922D14B1}"/>
            </ac:spMkLst>
          </pc:spChg>
          <pc:spChg chg="del">
            <ac:chgData name="i" userId="47c51ef0-675a-4a3f-9962-30063528979a" providerId="ADAL" clId="{47E09221-BBEB-4A6B-9AC8-B696715E0A3C}" dt="2022-04-08T13:24:03.074" v="790" actId="478"/>
            <ac:spMkLst>
              <pc:docMk/>
              <pc:sldMasterMk cId="1575275729" sldId="2147483648"/>
              <pc:sldLayoutMk cId="212492700" sldId="2147483666"/>
              <ac:spMk id="48" creationId="{FB02C82C-F3FE-433D-88E3-814F7DD4DFE9}"/>
            </ac:spMkLst>
          </pc:spChg>
          <pc:spChg chg="mod">
            <ac:chgData name="i" userId="47c51ef0-675a-4a3f-9962-30063528979a" providerId="ADAL" clId="{47E09221-BBEB-4A6B-9AC8-B696715E0A3C}" dt="2022-04-08T13:25:06.614" v="810" actId="1076"/>
            <ac:spMkLst>
              <pc:docMk/>
              <pc:sldMasterMk cId="1575275729" sldId="2147483648"/>
              <pc:sldLayoutMk cId="212492700" sldId="2147483666"/>
              <ac:spMk id="49" creationId="{4DFA7439-414D-4241-AB74-B6A779D0D153}"/>
            </ac:spMkLst>
          </pc:spChg>
          <pc:spChg chg="del">
            <ac:chgData name="i" userId="47c51ef0-675a-4a3f-9962-30063528979a" providerId="ADAL" clId="{47E09221-BBEB-4A6B-9AC8-B696715E0A3C}" dt="2022-04-08T13:24:01.774" v="789" actId="478"/>
            <ac:spMkLst>
              <pc:docMk/>
              <pc:sldMasterMk cId="1575275729" sldId="2147483648"/>
              <pc:sldLayoutMk cId="212492700" sldId="2147483666"/>
              <ac:spMk id="50" creationId="{81AA8870-9BBC-486D-8ABF-0137828394F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FD96F41-DDD2-4AF4-A0EF-128A9BE107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AACBCFE-7DB9-47FE-AC3F-80AEE21E44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>
              <a:defRPr sz="1200"/>
            </a:lvl1pPr>
          </a:lstStyle>
          <a:p>
            <a:fld id="{F23E7C6B-2565-45C9-B635-8604AFE87659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534D6F9-054E-4C55-9B39-0A498081A4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8054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6668963-BC5A-4596-92DB-44F71FDD5C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8054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r">
              <a:defRPr sz="1200"/>
            </a:lvl1pPr>
          </a:lstStyle>
          <a:p>
            <a:fld id="{84C7DC24-45B2-4927-829D-701668FDA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510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>
              <a:defRPr sz="1200"/>
            </a:lvl1pPr>
          </a:lstStyle>
          <a:p>
            <a:fld id="{1160793F-D554-49C9-9F1E-F686A8082EDE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074" tIns="45537" rIns="91074" bIns="4553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4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4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r">
              <a:defRPr sz="1200"/>
            </a:lvl1pPr>
          </a:lstStyle>
          <a:p>
            <a:fld id="{D8A8CDF6-1DDD-46BD-BD36-EBD56C94C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15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467CD84-F6CD-4C7C-AD96-174043E2555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305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FF0F2"/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1C632671-4B7D-489C-99B4-F9A1560248D1}"/>
              </a:ext>
            </a:extLst>
          </p:cNvPr>
          <p:cNvSpPr/>
          <p:nvPr userDrawn="1"/>
        </p:nvSpPr>
        <p:spPr>
          <a:xfrm>
            <a:off x="1116016" y="1520157"/>
            <a:ext cx="9959968" cy="3648075"/>
          </a:xfrm>
          <a:prstGeom prst="roundRect">
            <a:avLst>
              <a:gd name="adj" fmla="val 101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1F5CE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7" name="Рисунок 2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8F50EA6B-059B-4823-BB43-49466D3569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85" y="1432845"/>
            <a:ext cx="5030070" cy="50300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4B9BE6C-5422-450E-8D19-142A8CEC09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26" y="101301"/>
            <a:ext cx="5771323" cy="953157"/>
          </a:xfrm>
          <a:prstGeom prst="rect">
            <a:avLst/>
          </a:prstGeom>
        </p:spPr>
      </p:pic>
      <p:sp>
        <p:nvSpPr>
          <p:cNvPr id="19" name="Рисунок 13">
            <a:extLst>
              <a:ext uri="{FF2B5EF4-FFF2-40B4-BE49-F238E27FC236}">
                <a16:creationId xmlns:a16="http://schemas.microsoft.com/office/drawing/2014/main" xmlns="" id="{E8BF2E66-F7F1-4819-9278-55029FB172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31434" y="102785"/>
            <a:ext cx="1689100" cy="952500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EFF0F2"/>
                </a:solidFill>
              </a:defRPr>
            </a:lvl1pPr>
          </a:lstStyle>
          <a:p>
            <a:r>
              <a:rPr lang="ru-RU" dirty="0"/>
              <a:t>Логотип / герб при наличии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CFD4F299-D24C-474D-A46B-1F8299B2E8FC}"/>
              </a:ext>
            </a:extLst>
          </p:cNvPr>
          <p:cNvGrpSpPr/>
          <p:nvPr userDrawn="1"/>
        </p:nvGrpSpPr>
        <p:grpSpPr>
          <a:xfrm>
            <a:off x="6229351" y="1567782"/>
            <a:ext cx="4846633" cy="616980"/>
            <a:chOff x="1675614" y="167209"/>
            <a:chExt cx="4846633" cy="6169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0DBE31F-0BA3-47BA-8916-934649255570}"/>
                </a:ext>
              </a:extLst>
            </p:cNvPr>
            <p:cNvSpPr txBox="1"/>
            <p:nvPr/>
          </p:nvSpPr>
          <p:spPr>
            <a:xfrm>
              <a:off x="1675614" y="167209"/>
              <a:ext cx="243918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100" b="1" dirty="0">
                  <a:solidFill>
                    <a:srgbClr val="8A9CB9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ФИНАНСОВЫЙ УНИВЕРСИТЕТ ПРИ ПРАВИТЕЛЬСТВЕ РОССИЙСКОЙ ФЕДЕРАЦИИ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6056E82-2C3C-4906-8003-210A29597465}"/>
                </a:ext>
              </a:extLst>
            </p:cNvPr>
            <p:cNvSpPr txBox="1"/>
            <p:nvPr/>
          </p:nvSpPr>
          <p:spPr>
            <a:xfrm>
              <a:off x="4167186" y="184025"/>
              <a:ext cx="235506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rgbClr val="8A9CB9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КАФЕДРА "ФИНАНСОВЫЙ КОНТРОЛЬ И КАЗНАЧЕЙСКОЕ ДЕЛО"</a:t>
              </a:r>
            </a:p>
          </p:txBody>
        </p: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E69144A8-96E6-485B-97BD-331A9C0E479C}"/>
                </a:ext>
              </a:extLst>
            </p:cNvPr>
            <p:cNvCxnSpPr>
              <a:cxnSpLocks/>
            </p:cNvCxnSpPr>
            <p:nvPr/>
          </p:nvCxnSpPr>
          <p:spPr>
            <a:xfrm>
              <a:off x="4143375" y="230966"/>
              <a:ext cx="0" cy="552450"/>
            </a:xfrm>
            <a:prstGeom prst="line">
              <a:avLst/>
            </a:prstGeom>
            <a:ln w="19050" cap="rnd">
              <a:solidFill>
                <a:srgbClr val="8A9C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E2A114B-3A01-46F7-8BA9-9DD485B760B5}"/>
              </a:ext>
            </a:extLst>
          </p:cNvPr>
          <p:cNvSpPr txBox="1"/>
          <p:nvPr userDrawn="1"/>
        </p:nvSpPr>
        <p:spPr>
          <a:xfrm>
            <a:off x="1116016" y="2320811"/>
            <a:ext cx="9959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3A64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Секция 3</a:t>
            </a:r>
            <a:r>
              <a:rPr lang="ru-RU" sz="3600" dirty="0">
                <a:solidFill>
                  <a:srgbClr val="3A64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600" dirty="0">
                <a:solidFill>
                  <a:srgbClr val="3A64B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dirty="0">
                <a:solidFill>
                  <a:srgbClr val="3A64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Государственный (муниципальный) финансовый контроль и внутренний финансовый аудит. Проблемы и новации.</a:t>
            </a:r>
            <a:endParaRPr lang="ru-RU" sz="3600" dirty="0">
              <a:solidFill>
                <a:srgbClr val="3A64B0"/>
              </a:solidFill>
            </a:endParaRP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xmlns="" id="{C8921715-675C-482E-BA49-947731F2AD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2009" y="5304281"/>
            <a:ext cx="5133975" cy="1143000"/>
          </a:xfrm>
        </p:spPr>
        <p:txBody>
          <a:bodyPr/>
          <a:lstStyle>
            <a:lvl1pPr marL="0" indent="0">
              <a:buNone/>
              <a:defRPr b="1">
                <a:solidFill>
                  <a:srgbClr val="EFF0F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633F5A4E-610F-4335-90F9-0BB6AC8FDD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382"/>
                    </a14:imgEffect>
                    <a14:imgEffect>
                      <a14:brightnessContrast bright="-2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19" r="29144"/>
          <a:stretch/>
        </p:blipFill>
        <p:spPr>
          <a:xfrm>
            <a:off x="5724939" y="101301"/>
            <a:ext cx="890898" cy="95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0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Макет">
    <p:bg>
      <p:bgPr>
        <a:solidFill>
          <a:srgbClr val="184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C7C227A1-729C-4913-BB1A-95527C471A7C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902" y="817569"/>
            <a:ext cx="11077574" cy="0"/>
          </a:xfrm>
          <a:prstGeom prst="line">
            <a:avLst/>
          </a:prstGeom>
          <a:ln w="19050" cap="rnd">
            <a:solidFill>
              <a:srgbClr val="8A9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Заголовок 41">
            <a:extLst>
              <a:ext uri="{FF2B5EF4-FFF2-40B4-BE49-F238E27FC236}">
                <a16:creationId xmlns:a16="http://schemas.microsoft.com/office/drawing/2014/main" xmlns="" id="{D4990CD7-B3B8-4F78-8371-AA8FFD1F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D9E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0C98821-6C2E-49B0-91E2-C7B762227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26874" t="36199" r="68453" b="60437"/>
          <a:stretch/>
        </p:blipFill>
        <p:spPr>
          <a:xfrm>
            <a:off x="8737065" y="101886"/>
            <a:ext cx="3174734" cy="642716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7B8B17E-5692-4549-893A-E2360E934F2D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902" y="817569"/>
            <a:ext cx="11077574" cy="0"/>
          </a:xfrm>
          <a:prstGeom prst="line">
            <a:avLst/>
          </a:prstGeom>
          <a:ln w="19050" cap="rnd">
            <a:solidFill>
              <a:srgbClr val="8A9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исунок 13">
            <a:extLst>
              <a:ext uri="{FF2B5EF4-FFF2-40B4-BE49-F238E27FC236}">
                <a16:creationId xmlns:a16="http://schemas.microsoft.com/office/drawing/2014/main" xmlns="" id="{5C8B8866-4DC9-45F1-8603-1F952D6B6B3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222699" y="70084"/>
            <a:ext cx="1689100" cy="678624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EFF0F2"/>
                </a:solidFill>
              </a:defRPr>
            </a:lvl1pPr>
          </a:lstStyle>
          <a:p>
            <a:r>
              <a:rPr lang="ru-RU" dirty="0"/>
              <a:t>Логотип / герб при наличии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F7BB3FF-DBD8-4057-A09E-A1794D0B8222}"/>
              </a:ext>
            </a:extLst>
          </p:cNvPr>
          <p:cNvSpPr/>
          <p:nvPr userDrawn="1"/>
        </p:nvSpPr>
        <p:spPr>
          <a:xfrm>
            <a:off x="1" y="961466"/>
            <a:ext cx="12192000" cy="5635550"/>
          </a:xfrm>
          <a:prstGeom prst="rect">
            <a:avLst/>
          </a:prstGeom>
          <a:solidFill>
            <a:srgbClr val="305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05489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2F4BBE6-A0E8-4366-88B6-FDE4E7F8EBC2}"/>
              </a:ext>
            </a:extLst>
          </p:cNvPr>
          <p:cNvSpPr/>
          <p:nvPr userDrawn="1"/>
        </p:nvSpPr>
        <p:spPr>
          <a:xfrm>
            <a:off x="47172" y="6609109"/>
            <a:ext cx="2712357" cy="21600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D2D9E4"/>
                </a:solidFill>
                <a:latin typeface="Book Antiqua" panose="02040602050305030304" pitchFamily="18" charset="0"/>
              </a:rPr>
              <a:t>Десятые Васильевские чтения, 2022 г.</a:t>
            </a:r>
          </a:p>
        </p:txBody>
      </p:sp>
      <p:sp>
        <p:nvSpPr>
          <p:cNvPr id="17" name="Номер слайда 7"/>
          <p:cNvSpPr txBox="1">
            <a:spLocks/>
          </p:cNvSpPr>
          <p:nvPr userDrawn="1"/>
        </p:nvSpPr>
        <p:spPr>
          <a:xfrm>
            <a:off x="9413857" y="6609109"/>
            <a:ext cx="2743200" cy="21600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rgbClr val="1E21A6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47B8F1-5535-4EBA-BE9F-B5504DCB3F36}" type="slidenum">
              <a:rPr lang="ru-RU" sz="1100" smtClean="0">
                <a:solidFill>
                  <a:srgbClr val="D2D9E4"/>
                </a:solidFill>
              </a:rPr>
              <a:pPr/>
              <a:t>‹#›</a:t>
            </a:fld>
            <a:endParaRPr lang="ru-RU" sz="1100" dirty="0">
              <a:solidFill>
                <a:srgbClr val="D2D9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5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467CD84-F6CD-4C7C-AD96-174043E2555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305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FF0F2"/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1C632671-4B7D-489C-99B4-F9A1560248D1}"/>
              </a:ext>
            </a:extLst>
          </p:cNvPr>
          <p:cNvSpPr/>
          <p:nvPr userDrawn="1"/>
        </p:nvSpPr>
        <p:spPr>
          <a:xfrm>
            <a:off x="1116016" y="1520157"/>
            <a:ext cx="9959968" cy="3648075"/>
          </a:xfrm>
          <a:prstGeom prst="roundRect">
            <a:avLst>
              <a:gd name="adj" fmla="val 101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1F5CE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7" name="Рисунок 2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8F50EA6B-059B-4823-BB43-49466D3569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85" y="1432845"/>
            <a:ext cx="5030070" cy="5030070"/>
          </a:xfrm>
          <a:prstGeom prst="rect">
            <a:avLst/>
          </a:prstGeom>
        </p:spPr>
      </p:pic>
      <p:sp>
        <p:nvSpPr>
          <p:cNvPr id="19" name="Рисунок 13">
            <a:extLst>
              <a:ext uri="{FF2B5EF4-FFF2-40B4-BE49-F238E27FC236}">
                <a16:creationId xmlns:a16="http://schemas.microsoft.com/office/drawing/2014/main" xmlns="" id="{E8BF2E66-F7F1-4819-9278-55029FB172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22035" y="143023"/>
            <a:ext cx="1689100" cy="952500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EFF0F2"/>
                </a:solidFill>
              </a:defRPr>
            </a:lvl1pPr>
          </a:lstStyle>
          <a:p>
            <a:r>
              <a:rPr lang="ru-RU" dirty="0"/>
              <a:t>Логотип / герб при наличии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1AD18ED0-7E10-4C6F-9801-B40F81CA8C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9717" y="2943225"/>
            <a:ext cx="6412566" cy="971550"/>
          </a:xfrm>
        </p:spPr>
        <p:txBody>
          <a:bodyPr anchor="ctr">
            <a:noAutofit/>
          </a:bodyPr>
          <a:lstStyle>
            <a:lvl1pPr algn="ctr">
              <a:defRPr lang="ru-RU" sz="4000" kern="1200" dirty="0" smtClean="0">
                <a:solidFill>
                  <a:srgbClr val="3A64B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Спасибо за внимание!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7CFEAAD-B331-42BA-93AB-CA7C4B0FB1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26" y="101301"/>
            <a:ext cx="5771323" cy="9531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C36EA12-63E8-4000-876D-24B1ABB89A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382"/>
                    </a14:imgEffect>
                    <a14:imgEffect>
                      <a14:brightnessContrast bright="-2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19" r="29144"/>
          <a:stretch/>
        </p:blipFill>
        <p:spPr>
          <a:xfrm>
            <a:off x="5724939" y="101301"/>
            <a:ext cx="890898" cy="95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0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">
    <p:bg>
      <p:bgPr>
        <a:solidFill>
          <a:srgbClr val="184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F7BB3FF-DBD8-4057-A09E-A1794D0B8222}"/>
              </a:ext>
            </a:extLst>
          </p:cNvPr>
          <p:cNvSpPr/>
          <p:nvPr userDrawn="1"/>
        </p:nvSpPr>
        <p:spPr>
          <a:xfrm>
            <a:off x="1" y="961466"/>
            <a:ext cx="12192000" cy="5635550"/>
          </a:xfrm>
          <a:prstGeom prst="rect">
            <a:avLst/>
          </a:prstGeom>
          <a:solidFill>
            <a:srgbClr val="305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05489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2F110B53-69C4-4C57-94F5-63BAF1E50013}"/>
              </a:ext>
            </a:extLst>
          </p:cNvPr>
          <p:cNvSpPr/>
          <p:nvPr userDrawn="1"/>
        </p:nvSpPr>
        <p:spPr>
          <a:xfrm>
            <a:off x="3276600" y="4129719"/>
            <a:ext cx="8524876" cy="1367430"/>
          </a:xfrm>
          <a:prstGeom prst="roundRect">
            <a:avLst>
              <a:gd name="adj" fmla="val 5878"/>
            </a:avLst>
          </a:prstGeom>
          <a:solidFill>
            <a:srgbClr val="18447A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Рисунок 26">
            <a:extLst>
              <a:ext uri="{FF2B5EF4-FFF2-40B4-BE49-F238E27FC236}">
                <a16:creationId xmlns:a16="http://schemas.microsoft.com/office/drawing/2014/main" xmlns="" id="{D3BDD62D-EDBE-4C67-A1BE-7F27BAD599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44025" y="5129213"/>
            <a:ext cx="1438275" cy="143986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F3F5F7"/>
                </a:solidFill>
              </a:defRPr>
            </a:lvl1pPr>
          </a:lstStyle>
          <a:p>
            <a:r>
              <a:rPr lang="ru-RU" dirty="0"/>
              <a:t>Рисунок</a:t>
            </a:r>
          </a:p>
          <a:p>
            <a:r>
              <a:rPr lang="ru-RU" dirty="0"/>
              <a:t>Цвет </a:t>
            </a:r>
            <a:r>
              <a:rPr lang="en-US" dirty="0"/>
              <a:t>#F3F5F7</a:t>
            </a:r>
            <a:endParaRPr lang="ru-RU" dirty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C7C227A1-729C-4913-BB1A-95527C471A7C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902" y="817569"/>
            <a:ext cx="11077574" cy="0"/>
          </a:xfrm>
          <a:prstGeom prst="line">
            <a:avLst/>
          </a:prstGeom>
          <a:ln w="19050" cap="rnd">
            <a:solidFill>
              <a:srgbClr val="8A9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Заголовок 41">
            <a:extLst>
              <a:ext uri="{FF2B5EF4-FFF2-40B4-BE49-F238E27FC236}">
                <a16:creationId xmlns:a16="http://schemas.microsoft.com/office/drawing/2014/main" xmlns="" id="{D4990CD7-B3B8-4F78-8371-AA8FFD1F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D9E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E8DB7D-BA47-44A3-85EB-64E0F679A3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6324" y="4511277"/>
            <a:ext cx="2114550" cy="636588"/>
          </a:xfrm>
        </p:spPr>
        <p:txBody>
          <a:bodyPr>
            <a:noAutofit/>
          </a:bodyPr>
          <a:lstStyle>
            <a:lvl1pPr>
              <a:defRPr lang="ru-RU" sz="2400" b="1" kern="1200" dirty="0">
                <a:solidFill>
                  <a:srgbClr val="EFF0F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2" name="Текст 52">
            <a:extLst>
              <a:ext uri="{FF2B5EF4-FFF2-40B4-BE49-F238E27FC236}">
                <a16:creationId xmlns:a16="http://schemas.microsoft.com/office/drawing/2014/main" xmlns="" id="{2FD75B85-CA8E-40AF-994D-78E6E57EA3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0582" y="4334196"/>
            <a:ext cx="8024666" cy="393700"/>
          </a:xfrm>
        </p:spPr>
        <p:txBody>
          <a:bodyPr>
            <a:noAutofit/>
          </a:bodyPr>
          <a:lstStyle>
            <a:lvl1pPr>
              <a:defRPr lang="ru-RU" sz="2000" kern="1200" dirty="0" smtClean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52">
            <a:extLst>
              <a:ext uri="{FF2B5EF4-FFF2-40B4-BE49-F238E27FC236}">
                <a16:creationId xmlns:a16="http://schemas.microsoft.com/office/drawing/2014/main" xmlns="" id="{EB2D8319-0D06-43F2-A943-1CDDD3561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76600" y="5628993"/>
            <a:ext cx="3406937" cy="393700"/>
          </a:xfrm>
        </p:spPr>
        <p:txBody>
          <a:bodyPr>
            <a:noAutofit/>
          </a:bodyPr>
          <a:lstStyle>
            <a:lvl1pPr marL="0" algn="just" defTabSz="457200" rtl="0" eaLnBrk="1" latinLnBrk="0" hangingPunct="1">
              <a:defRPr lang="ru-RU" sz="1600" kern="1200" dirty="0">
                <a:solidFill>
                  <a:srgbClr val="EFF0F2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52">
            <a:extLst>
              <a:ext uri="{FF2B5EF4-FFF2-40B4-BE49-F238E27FC236}">
                <a16:creationId xmlns:a16="http://schemas.microsoft.com/office/drawing/2014/main" xmlns="" id="{AF19EAA1-F83A-48C9-BB46-471DE4B79E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6038601"/>
            <a:ext cx="3406937" cy="393700"/>
          </a:xfrm>
        </p:spPr>
        <p:txBody>
          <a:bodyPr>
            <a:noAutofit/>
          </a:bodyPr>
          <a:lstStyle>
            <a:lvl1pPr marL="0" algn="just" defTabSz="457200" rtl="0" eaLnBrk="1" latinLnBrk="0" hangingPunct="1">
              <a:defRPr lang="ru-RU" sz="1400" b="1" kern="1200" dirty="0">
                <a:solidFill>
                  <a:srgbClr val="D2D9E4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63A89D3B-EC55-46DB-9C1E-F4EB40089854}"/>
              </a:ext>
            </a:extLst>
          </p:cNvPr>
          <p:cNvSpPr/>
          <p:nvPr userDrawn="1"/>
        </p:nvSpPr>
        <p:spPr>
          <a:xfrm>
            <a:off x="666299" y="1182726"/>
            <a:ext cx="11135177" cy="2765268"/>
          </a:xfrm>
          <a:prstGeom prst="roundRect">
            <a:avLst>
              <a:gd name="adj" fmla="val 5878"/>
            </a:avLst>
          </a:prstGeom>
          <a:solidFill>
            <a:srgbClr val="1844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Текст 52">
            <a:extLst>
              <a:ext uri="{FF2B5EF4-FFF2-40B4-BE49-F238E27FC236}">
                <a16:creationId xmlns:a16="http://schemas.microsoft.com/office/drawing/2014/main" xmlns="" id="{FDB46BF5-F761-4340-9EC3-6A7CC4864A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399" y="2154238"/>
            <a:ext cx="10610849" cy="393700"/>
          </a:xfrm>
        </p:spPr>
        <p:txBody>
          <a:bodyPr>
            <a:noAutofit/>
          </a:bodyPr>
          <a:lstStyle>
            <a:lvl1pPr>
              <a:defRPr lang="ru-RU" sz="2000" kern="1200" dirty="0" smtClean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1" name="Текст 2">
            <a:extLst>
              <a:ext uri="{FF2B5EF4-FFF2-40B4-BE49-F238E27FC236}">
                <a16:creationId xmlns:a16="http://schemas.microsoft.com/office/drawing/2014/main" xmlns="" id="{6AF7E2B6-A080-49A9-BF98-8AF1D1E97F4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399" y="1383182"/>
            <a:ext cx="10610848" cy="502120"/>
          </a:xfrm>
        </p:spPr>
        <p:txBody>
          <a:bodyPr>
            <a:noAutofit/>
          </a:bodyPr>
          <a:lstStyle>
            <a:lvl1pPr>
              <a:defRPr lang="ru-RU" sz="2800" b="1" kern="1200" dirty="0">
                <a:solidFill>
                  <a:srgbClr val="EFF0F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- </a:t>
            </a:r>
          </a:p>
        </p:txBody>
      </p:sp>
      <p:sp>
        <p:nvSpPr>
          <p:cNvPr id="54" name="Текст 52">
            <a:extLst>
              <a:ext uri="{FF2B5EF4-FFF2-40B4-BE49-F238E27FC236}">
                <a16:creationId xmlns:a16="http://schemas.microsoft.com/office/drawing/2014/main" xmlns="" id="{1D951C9B-ACEC-423F-BC20-1307BF06B1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8995" y="3234774"/>
            <a:ext cx="5148631" cy="393700"/>
          </a:xfrm>
        </p:spPr>
        <p:txBody>
          <a:bodyPr>
            <a:noAutofit/>
          </a:bodyPr>
          <a:lstStyle>
            <a:lvl1pPr>
              <a:defRPr lang="ru-RU" sz="1400" b="1" i="1" kern="1200" dirty="0">
                <a:solidFill>
                  <a:srgbClr val="F3F5F7"/>
                </a:solidFill>
                <a:latin typeface="Book Antiqua" panose="02040602050305030304" pitchFamily="18" charset="0"/>
                <a:ea typeface="+mn-ea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0C98821-6C2E-49B0-91E2-C7B762227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26874" t="36199" r="68453" b="60437"/>
          <a:stretch/>
        </p:blipFill>
        <p:spPr>
          <a:xfrm>
            <a:off x="8737065" y="101886"/>
            <a:ext cx="3174734" cy="642716"/>
          </a:xfrm>
          <a:prstGeom prst="rect">
            <a:avLst/>
          </a:prstGeom>
        </p:spPr>
      </p:pic>
      <p:sp>
        <p:nvSpPr>
          <p:cNvPr id="21" name="Рисунок 13">
            <a:extLst>
              <a:ext uri="{FF2B5EF4-FFF2-40B4-BE49-F238E27FC236}">
                <a16:creationId xmlns:a16="http://schemas.microsoft.com/office/drawing/2014/main" xmlns="" id="{95ACE4FC-958A-4FDA-8515-84E5D29FEB8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222699" y="70084"/>
            <a:ext cx="1689100" cy="678624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EFF0F2"/>
                </a:solidFill>
              </a:defRPr>
            </a:lvl1pPr>
          </a:lstStyle>
          <a:p>
            <a:r>
              <a:rPr lang="ru-RU" dirty="0"/>
              <a:t>Логотип / герб при наличии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A2F4BBE6-A0E8-4366-88B6-FDE4E7F8EBC2}"/>
              </a:ext>
            </a:extLst>
          </p:cNvPr>
          <p:cNvSpPr/>
          <p:nvPr userDrawn="1"/>
        </p:nvSpPr>
        <p:spPr>
          <a:xfrm>
            <a:off x="47172" y="6609109"/>
            <a:ext cx="2712357" cy="21600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D2D9E4"/>
                </a:solidFill>
                <a:latin typeface="Book Antiqua" panose="02040602050305030304" pitchFamily="18" charset="0"/>
              </a:rPr>
              <a:t>Десятые Васильевские чтения, 2022 г.</a:t>
            </a:r>
          </a:p>
        </p:txBody>
      </p:sp>
      <p:sp>
        <p:nvSpPr>
          <p:cNvPr id="27" name="Номер слайда 7"/>
          <p:cNvSpPr txBox="1">
            <a:spLocks/>
          </p:cNvSpPr>
          <p:nvPr userDrawn="1"/>
        </p:nvSpPr>
        <p:spPr>
          <a:xfrm>
            <a:off x="9413857" y="6609109"/>
            <a:ext cx="2743200" cy="21600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rgbClr val="1E21A6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47B8F1-5535-4EBA-BE9F-B5504DCB3F36}" type="slidenum">
              <a:rPr lang="ru-RU" sz="1100" smtClean="0">
                <a:solidFill>
                  <a:srgbClr val="D2D9E4"/>
                </a:solidFill>
              </a:rPr>
              <a:pPr/>
              <a:t>‹#›</a:t>
            </a:fld>
            <a:endParaRPr lang="ru-RU" sz="1100" dirty="0">
              <a:solidFill>
                <a:srgbClr val="D2D9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9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">
    <p:bg>
      <p:bgPr>
        <a:solidFill>
          <a:srgbClr val="184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0F7BB3FF-DBD8-4057-A09E-A1794D0B8222}"/>
              </a:ext>
            </a:extLst>
          </p:cNvPr>
          <p:cNvSpPr/>
          <p:nvPr userDrawn="1"/>
        </p:nvSpPr>
        <p:spPr>
          <a:xfrm>
            <a:off x="1" y="961466"/>
            <a:ext cx="12192000" cy="5635550"/>
          </a:xfrm>
          <a:prstGeom prst="rect">
            <a:avLst/>
          </a:prstGeom>
          <a:solidFill>
            <a:srgbClr val="305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05489"/>
              </a:solidFill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C7C227A1-729C-4913-BB1A-95527C471A7C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902" y="817569"/>
            <a:ext cx="11077574" cy="0"/>
          </a:xfrm>
          <a:prstGeom prst="line">
            <a:avLst/>
          </a:prstGeom>
          <a:ln w="19050" cap="rnd">
            <a:solidFill>
              <a:srgbClr val="8A9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Заголовок 41">
            <a:extLst>
              <a:ext uri="{FF2B5EF4-FFF2-40B4-BE49-F238E27FC236}">
                <a16:creationId xmlns:a16="http://schemas.microsoft.com/office/drawing/2014/main" xmlns="" id="{D4990CD7-B3B8-4F78-8371-AA8FFD1F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D9E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0C98821-6C2E-49B0-91E2-C7B762227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26874" t="36199" r="68453" b="60437"/>
          <a:stretch/>
        </p:blipFill>
        <p:spPr>
          <a:xfrm>
            <a:off x="8737065" y="101886"/>
            <a:ext cx="3174734" cy="642716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7B8B17E-5692-4549-893A-E2360E934F2D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902" y="817569"/>
            <a:ext cx="11077574" cy="0"/>
          </a:xfrm>
          <a:prstGeom prst="line">
            <a:avLst/>
          </a:prstGeom>
          <a:ln w="19050" cap="rnd">
            <a:solidFill>
              <a:srgbClr val="8A9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C4F07846-56A2-476C-847F-49F9867445BF}"/>
              </a:ext>
            </a:extLst>
          </p:cNvPr>
          <p:cNvSpPr/>
          <p:nvPr userDrawn="1"/>
        </p:nvSpPr>
        <p:spPr>
          <a:xfrm>
            <a:off x="666299" y="1182726"/>
            <a:ext cx="11135177" cy="2765268"/>
          </a:xfrm>
          <a:prstGeom prst="roundRect">
            <a:avLst>
              <a:gd name="adj" fmla="val 5878"/>
            </a:avLst>
          </a:prstGeom>
          <a:solidFill>
            <a:srgbClr val="1844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1DFE857B-6954-4567-8BE5-97694F67C767}"/>
              </a:ext>
            </a:extLst>
          </p:cNvPr>
          <p:cNvSpPr/>
          <p:nvPr userDrawn="1"/>
        </p:nvSpPr>
        <p:spPr>
          <a:xfrm>
            <a:off x="666299" y="4412282"/>
            <a:ext cx="11135177" cy="1798018"/>
          </a:xfrm>
          <a:prstGeom prst="roundRect">
            <a:avLst>
              <a:gd name="adj" fmla="val 5878"/>
            </a:avLst>
          </a:prstGeom>
          <a:solidFill>
            <a:srgbClr val="1844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2D9E4"/>
              </a:solidFill>
              <a:latin typeface="Book Antiqua" panose="02040602050305030304" pitchFamily="18" charset="0"/>
            </a:endParaRPr>
          </a:p>
        </p:txBody>
      </p:sp>
      <p:sp>
        <p:nvSpPr>
          <p:cNvPr id="30" name="Рисунок 26">
            <a:extLst>
              <a:ext uri="{FF2B5EF4-FFF2-40B4-BE49-F238E27FC236}">
                <a16:creationId xmlns:a16="http://schemas.microsoft.com/office/drawing/2014/main" xmlns="" id="{8B4D08FB-AC92-4444-AF67-1F76FA562B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94629" y="4557784"/>
            <a:ext cx="1200150" cy="1027283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rgbClr val="F3F5F7"/>
                </a:solidFill>
              </a:defRPr>
            </a:lvl1pPr>
          </a:lstStyle>
          <a:p>
            <a:r>
              <a:rPr lang="ru-RU" dirty="0"/>
              <a:t>Рисунок</a:t>
            </a:r>
          </a:p>
          <a:p>
            <a:r>
              <a:rPr lang="ru-RU" dirty="0"/>
              <a:t>Цвет </a:t>
            </a:r>
            <a:r>
              <a:rPr lang="en-US" dirty="0"/>
              <a:t>#F3F5F7</a:t>
            </a:r>
            <a:endParaRPr lang="ru-RU" dirty="0"/>
          </a:p>
        </p:txBody>
      </p:sp>
      <p:sp>
        <p:nvSpPr>
          <p:cNvPr id="32" name="Текст 52">
            <a:extLst>
              <a:ext uri="{FF2B5EF4-FFF2-40B4-BE49-F238E27FC236}">
                <a16:creationId xmlns:a16="http://schemas.microsoft.com/office/drawing/2014/main" xmlns="" id="{E4F8F87F-CDF1-4CB4-B2C9-C07E6DD1A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9" y="2154238"/>
            <a:ext cx="10610849" cy="393700"/>
          </a:xfrm>
        </p:spPr>
        <p:txBody>
          <a:bodyPr>
            <a:noAutofit/>
          </a:bodyPr>
          <a:lstStyle>
            <a:lvl1pPr>
              <a:defRPr lang="ru-RU" sz="2000" kern="1200" dirty="0" smtClean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52">
            <a:extLst>
              <a:ext uri="{FF2B5EF4-FFF2-40B4-BE49-F238E27FC236}">
                <a16:creationId xmlns:a16="http://schemas.microsoft.com/office/drawing/2014/main" xmlns="" id="{AFBFC689-A0F7-49AD-9DFA-83FAD81220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623" y="5670478"/>
            <a:ext cx="2394212" cy="393700"/>
          </a:xfrm>
        </p:spPr>
        <p:txBody>
          <a:bodyPr>
            <a:noAutofit/>
          </a:bodyPr>
          <a:lstStyle>
            <a:lvl1pPr algn="ctr">
              <a:defRPr lang="ru-RU" sz="1200" b="1" kern="1200" dirty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4" name="Текст 52">
            <a:extLst>
              <a:ext uri="{FF2B5EF4-FFF2-40B4-BE49-F238E27FC236}">
                <a16:creationId xmlns:a16="http://schemas.microsoft.com/office/drawing/2014/main" xmlns="" id="{A35F5508-4985-4BB9-A0F4-3CFBEB509B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8849" y="5670478"/>
            <a:ext cx="2394212" cy="393700"/>
          </a:xfrm>
        </p:spPr>
        <p:txBody>
          <a:bodyPr>
            <a:noAutofit/>
          </a:bodyPr>
          <a:lstStyle>
            <a:lvl1pPr algn="ctr">
              <a:defRPr lang="ru-RU" sz="1200" b="1" kern="1200" dirty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52">
            <a:extLst>
              <a:ext uri="{FF2B5EF4-FFF2-40B4-BE49-F238E27FC236}">
                <a16:creationId xmlns:a16="http://schemas.microsoft.com/office/drawing/2014/main" xmlns="" id="{B4227929-9F28-4920-8032-C20339798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8305" y="5670478"/>
            <a:ext cx="2394212" cy="393700"/>
          </a:xfrm>
        </p:spPr>
        <p:txBody>
          <a:bodyPr>
            <a:noAutofit/>
          </a:bodyPr>
          <a:lstStyle>
            <a:lvl1pPr algn="ctr">
              <a:defRPr lang="ru-RU" sz="1200" b="1" kern="1200" dirty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7" name="Текст 52">
            <a:extLst>
              <a:ext uri="{FF2B5EF4-FFF2-40B4-BE49-F238E27FC236}">
                <a16:creationId xmlns:a16="http://schemas.microsoft.com/office/drawing/2014/main" xmlns="" id="{8527AF06-C808-4986-B687-3EE27BD3D9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7761" y="5670478"/>
            <a:ext cx="2394212" cy="393700"/>
          </a:xfrm>
        </p:spPr>
        <p:txBody>
          <a:bodyPr>
            <a:noAutofit/>
          </a:bodyPr>
          <a:lstStyle>
            <a:lvl1pPr algn="ctr">
              <a:defRPr lang="ru-RU" sz="1200" b="1" kern="1200" dirty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xmlns="" id="{5BA1194E-2FB2-47B7-9553-4B098D1FAA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3623" y="4041600"/>
            <a:ext cx="4254850" cy="370061"/>
          </a:xfrm>
        </p:spPr>
        <p:txBody>
          <a:bodyPr>
            <a:noAutofit/>
          </a:bodyPr>
          <a:lstStyle>
            <a:lvl1pPr>
              <a:defRPr lang="ru-RU" sz="2000" b="1" kern="1200" dirty="0">
                <a:solidFill>
                  <a:srgbClr val="EFF0F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3" name="Текст 2">
            <a:extLst>
              <a:ext uri="{FF2B5EF4-FFF2-40B4-BE49-F238E27FC236}">
                <a16:creationId xmlns:a16="http://schemas.microsoft.com/office/drawing/2014/main" xmlns="" id="{FB6DBDDD-4E7F-4E04-A4B3-8B11C45238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399" y="1383182"/>
            <a:ext cx="10610848" cy="502120"/>
          </a:xfrm>
        </p:spPr>
        <p:txBody>
          <a:bodyPr>
            <a:noAutofit/>
          </a:bodyPr>
          <a:lstStyle>
            <a:lvl1pPr>
              <a:defRPr lang="ru-RU" sz="2800" b="1" kern="1200" dirty="0">
                <a:solidFill>
                  <a:srgbClr val="EFF0F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 - </a:t>
            </a:r>
          </a:p>
        </p:txBody>
      </p:sp>
      <p:sp>
        <p:nvSpPr>
          <p:cNvPr id="44" name="Рисунок 26">
            <a:extLst>
              <a:ext uri="{FF2B5EF4-FFF2-40B4-BE49-F238E27FC236}">
                <a16:creationId xmlns:a16="http://schemas.microsoft.com/office/drawing/2014/main" xmlns="" id="{492CF247-B99B-4C60-9CD4-E43CA9544B2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55880" y="4552987"/>
            <a:ext cx="1200150" cy="1027283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rgbClr val="F3F5F7"/>
                </a:solidFill>
              </a:defRPr>
            </a:lvl1pPr>
          </a:lstStyle>
          <a:p>
            <a:r>
              <a:rPr lang="ru-RU" dirty="0"/>
              <a:t>Рисунок</a:t>
            </a:r>
          </a:p>
          <a:p>
            <a:r>
              <a:rPr lang="ru-RU" dirty="0"/>
              <a:t>Цвет </a:t>
            </a:r>
            <a:r>
              <a:rPr lang="en-US" dirty="0"/>
              <a:t>#F3F5F7</a:t>
            </a:r>
            <a:endParaRPr lang="ru-RU" dirty="0"/>
          </a:p>
        </p:txBody>
      </p:sp>
      <p:sp>
        <p:nvSpPr>
          <p:cNvPr id="49" name="Рисунок 26">
            <a:extLst>
              <a:ext uri="{FF2B5EF4-FFF2-40B4-BE49-F238E27FC236}">
                <a16:creationId xmlns:a16="http://schemas.microsoft.com/office/drawing/2014/main" xmlns="" id="{FCA8B46D-8087-4ED4-B9AF-1EDA82F6EDB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018831" y="4552987"/>
            <a:ext cx="1200150" cy="1027283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rgbClr val="F3F5F7"/>
                </a:solidFill>
              </a:defRPr>
            </a:lvl1pPr>
          </a:lstStyle>
          <a:p>
            <a:r>
              <a:rPr lang="ru-RU" dirty="0"/>
              <a:t>Рисунок</a:t>
            </a:r>
          </a:p>
          <a:p>
            <a:r>
              <a:rPr lang="ru-RU" dirty="0"/>
              <a:t>Цвет </a:t>
            </a:r>
            <a:r>
              <a:rPr lang="en-US" dirty="0"/>
              <a:t>#F3F5F7</a:t>
            </a:r>
            <a:endParaRPr lang="ru-RU" dirty="0"/>
          </a:p>
        </p:txBody>
      </p:sp>
      <p:sp>
        <p:nvSpPr>
          <p:cNvPr id="50" name="Рисунок 26">
            <a:extLst>
              <a:ext uri="{FF2B5EF4-FFF2-40B4-BE49-F238E27FC236}">
                <a16:creationId xmlns:a16="http://schemas.microsoft.com/office/drawing/2014/main" xmlns="" id="{2AB355A7-6AB6-4109-B0E9-95FA1BB2AB5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74792" y="4552986"/>
            <a:ext cx="1200150" cy="1027283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rgbClr val="F3F5F7"/>
                </a:solidFill>
              </a:defRPr>
            </a:lvl1pPr>
          </a:lstStyle>
          <a:p>
            <a:r>
              <a:rPr lang="ru-RU" dirty="0"/>
              <a:t>Рисунок</a:t>
            </a:r>
          </a:p>
          <a:p>
            <a:r>
              <a:rPr lang="ru-RU" dirty="0"/>
              <a:t>Цвет </a:t>
            </a:r>
            <a:r>
              <a:rPr lang="en-US" dirty="0"/>
              <a:t>#F3F5F7</a:t>
            </a:r>
            <a:endParaRPr lang="ru-RU" dirty="0"/>
          </a:p>
        </p:txBody>
      </p:sp>
      <p:sp>
        <p:nvSpPr>
          <p:cNvPr id="29" name="Рисунок 13">
            <a:extLst>
              <a:ext uri="{FF2B5EF4-FFF2-40B4-BE49-F238E27FC236}">
                <a16:creationId xmlns:a16="http://schemas.microsoft.com/office/drawing/2014/main" xmlns="" id="{4F3622BD-F1BE-4701-B510-47BD86B913A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22699" y="70084"/>
            <a:ext cx="1689100" cy="678624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EFF0F2"/>
                </a:solidFill>
              </a:defRPr>
            </a:lvl1pPr>
          </a:lstStyle>
          <a:p>
            <a:r>
              <a:rPr lang="ru-RU" dirty="0"/>
              <a:t>Логотип / герб при наличии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2F4BBE6-A0E8-4366-88B6-FDE4E7F8EBC2}"/>
              </a:ext>
            </a:extLst>
          </p:cNvPr>
          <p:cNvSpPr/>
          <p:nvPr userDrawn="1"/>
        </p:nvSpPr>
        <p:spPr>
          <a:xfrm>
            <a:off x="47172" y="6609109"/>
            <a:ext cx="2712357" cy="21600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D2D9E4"/>
                </a:solidFill>
                <a:latin typeface="Book Antiqua" panose="02040602050305030304" pitchFamily="18" charset="0"/>
              </a:rPr>
              <a:t>Десятые Васильевские чтения, 2022 г.</a:t>
            </a:r>
          </a:p>
        </p:txBody>
      </p:sp>
      <p:sp>
        <p:nvSpPr>
          <p:cNvPr id="35" name="Номер слайда 7"/>
          <p:cNvSpPr txBox="1">
            <a:spLocks/>
          </p:cNvSpPr>
          <p:nvPr userDrawn="1"/>
        </p:nvSpPr>
        <p:spPr>
          <a:xfrm>
            <a:off x="9413857" y="6609109"/>
            <a:ext cx="2743200" cy="21600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rgbClr val="1E21A6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47B8F1-5535-4EBA-BE9F-B5504DCB3F36}" type="slidenum">
              <a:rPr lang="ru-RU" sz="1100" smtClean="0">
                <a:solidFill>
                  <a:srgbClr val="D2D9E4"/>
                </a:solidFill>
              </a:rPr>
              <a:pPr/>
              <a:t>‹#›</a:t>
            </a:fld>
            <a:endParaRPr lang="ru-RU" sz="1100" dirty="0">
              <a:solidFill>
                <a:srgbClr val="D2D9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6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">
    <p:bg>
      <p:bgPr>
        <a:solidFill>
          <a:srgbClr val="184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F7BB3FF-DBD8-4057-A09E-A1794D0B8222}"/>
              </a:ext>
            </a:extLst>
          </p:cNvPr>
          <p:cNvSpPr/>
          <p:nvPr userDrawn="1"/>
        </p:nvSpPr>
        <p:spPr>
          <a:xfrm>
            <a:off x="1" y="961466"/>
            <a:ext cx="12192000" cy="5635550"/>
          </a:xfrm>
          <a:prstGeom prst="rect">
            <a:avLst/>
          </a:prstGeom>
          <a:solidFill>
            <a:srgbClr val="305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05489"/>
              </a:solidFill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C7C227A1-729C-4913-BB1A-95527C471A7C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902" y="817569"/>
            <a:ext cx="11077574" cy="0"/>
          </a:xfrm>
          <a:prstGeom prst="line">
            <a:avLst/>
          </a:prstGeom>
          <a:ln w="19050" cap="rnd">
            <a:solidFill>
              <a:srgbClr val="8A9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Заголовок 41">
            <a:extLst>
              <a:ext uri="{FF2B5EF4-FFF2-40B4-BE49-F238E27FC236}">
                <a16:creationId xmlns:a16="http://schemas.microsoft.com/office/drawing/2014/main" xmlns="" id="{D4990CD7-B3B8-4F78-8371-AA8FFD1F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D9E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0C98821-6C2E-49B0-91E2-C7B762227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26874" t="36199" r="68453" b="60437"/>
          <a:stretch/>
        </p:blipFill>
        <p:spPr>
          <a:xfrm>
            <a:off x="8737065" y="101886"/>
            <a:ext cx="3174734" cy="642716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7B8B17E-5692-4549-893A-E2360E934F2D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902" y="817569"/>
            <a:ext cx="11077574" cy="0"/>
          </a:xfrm>
          <a:prstGeom prst="line">
            <a:avLst/>
          </a:prstGeom>
          <a:ln w="19050" cap="rnd">
            <a:solidFill>
              <a:srgbClr val="8A9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0AACB92C-05C7-412D-A373-905729EC73A8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902" y="817569"/>
            <a:ext cx="11077574" cy="0"/>
          </a:xfrm>
          <a:prstGeom prst="line">
            <a:avLst/>
          </a:prstGeom>
          <a:ln w="19050" cap="rnd">
            <a:solidFill>
              <a:srgbClr val="8A9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CD7AC6E8-455F-40AD-A61B-D50AD6398850}"/>
              </a:ext>
            </a:extLst>
          </p:cNvPr>
          <p:cNvSpPr/>
          <p:nvPr userDrawn="1"/>
        </p:nvSpPr>
        <p:spPr>
          <a:xfrm>
            <a:off x="666299" y="4393232"/>
            <a:ext cx="11135177" cy="1798018"/>
          </a:xfrm>
          <a:prstGeom prst="roundRect">
            <a:avLst>
              <a:gd name="adj" fmla="val 5878"/>
            </a:avLst>
          </a:prstGeom>
          <a:solidFill>
            <a:srgbClr val="1844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3F5F7"/>
              </a:solidFill>
            </a:endParaRPr>
          </a:p>
        </p:txBody>
      </p:sp>
      <p:sp>
        <p:nvSpPr>
          <p:cNvPr id="51" name="Рисунок 26">
            <a:extLst>
              <a:ext uri="{FF2B5EF4-FFF2-40B4-BE49-F238E27FC236}">
                <a16:creationId xmlns:a16="http://schemas.microsoft.com/office/drawing/2014/main" xmlns="" id="{5A2D545D-8D03-4D03-9FCD-3E18E8F9BC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55880" y="4538734"/>
            <a:ext cx="1200150" cy="102728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F3F5F7"/>
                </a:solidFill>
              </a:defRPr>
            </a:lvl1pPr>
          </a:lstStyle>
          <a:p>
            <a:r>
              <a:rPr lang="ru-RU" dirty="0"/>
              <a:t>Рисунок</a:t>
            </a:r>
          </a:p>
          <a:p>
            <a:r>
              <a:rPr lang="ru-RU" dirty="0"/>
              <a:t>Цвет </a:t>
            </a:r>
            <a:r>
              <a:rPr lang="en-US" dirty="0"/>
              <a:t>#F3F5F7</a:t>
            </a:r>
            <a:endParaRPr lang="ru-RU" dirty="0"/>
          </a:p>
        </p:txBody>
      </p:sp>
      <p:sp>
        <p:nvSpPr>
          <p:cNvPr id="52" name="Рисунок 26">
            <a:extLst>
              <a:ext uri="{FF2B5EF4-FFF2-40B4-BE49-F238E27FC236}">
                <a16:creationId xmlns:a16="http://schemas.microsoft.com/office/drawing/2014/main" xmlns="" id="{A419C6DB-F841-4E13-8F57-B3B136AF781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336" y="4538734"/>
            <a:ext cx="1200150" cy="102728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F3F5F7"/>
                </a:solidFill>
              </a:defRPr>
            </a:lvl1pPr>
          </a:lstStyle>
          <a:p>
            <a:r>
              <a:rPr lang="ru-RU" dirty="0"/>
              <a:t>Рисунок</a:t>
            </a:r>
          </a:p>
          <a:p>
            <a:r>
              <a:rPr lang="ru-RU" dirty="0"/>
              <a:t>Цвет </a:t>
            </a:r>
            <a:r>
              <a:rPr lang="en-US" dirty="0"/>
              <a:t>#F3F5F7</a:t>
            </a:r>
            <a:endParaRPr lang="ru-RU" dirty="0"/>
          </a:p>
        </p:txBody>
      </p:sp>
      <p:sp>
        <p:nvSpPr>
          <p:cNvPr id="53" name="Рисунок 26">
            <a:extLst>
              <a:ext uri="{FF2B5EF4-FFF2-40B4-BE49-F238E27FC236}">
                <a16:creationId xmlns:a16="http://schemas.microsoft.com/office/drawing/2014/main" xmlns="" id="{C32A90DF-8215-4CA3-A02A-0E37339F0B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79728" y="4538734"/>
            <a:ext cx="1200150" cy="102728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F3F5F7"/>
                </a:solidFill>
              </a:defRPr>
            </a:lvl1pPr>
          </a:lstStyle>
          <a:p>
            <a:r>
              <a:rPr lang="ru-RU" dirty="0"/>
              <a:t>Рисунок</a:t>
            </a:r>
          </a:p>
          <a:p>
            <a:r>
              <a:rPr lang="ru-RU" dirty="0"/>
              <a:t>Цвет </a:t>
            </a:r>
            <a:r>
              <a:rPr lang="en-US" dirty="0"/>
              <a:t>#F3F5F7</a:t>
            </a:r>
            <a:endParaRPr lang="ru-RU" dirty="0"/>
          </a:p>
        </p:txBody>
      </p:sp>
      <p:sp>
        <p:nvSpPr>
          <p:cNvPr id="54" name="Рисунок 26">
            <a:extLst>
              <a:ext uri="{FF2B5EF4-FFF2-40B4-BE49-F238E27FC236}">
                <a16:creationId xmlns:a16="http://schemas.microsoft.com/office/drawing/2014/main" xmlns="" id="{5C25A7A1-EC6C-417C-AEA2-1B4E13B74C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23054" y="1193711"/>
            <a:ext cx="3271589" cy="2800358"/>
          </a:xfrm>
        </p:spPr>
        <p:txBody>
          <a:bodyPr anchor="ctr">
            <a:noAutofit/>
          </a:bodyPr>
          <a:lstStyle>
            <a:lvl1pPr marL="0" indent="0">
              <a:buNone/>
              <a:defRPr sz="5400">
                <a:solidFill>
                  <a:srgbClr val="F3F5F7"/>
                </a:solidFill>
              </a:defRPr>
            </a:lvl1pPr>
          </a:lstStyle>
          <a:p>
            <a:r>
              <a:rPr lang="ru-RU" dirty="0"/>
              <a:t>Рисунок</a:t>
            </a:r>
          </a:p>
          <a:p>
            <a:r>
              <a:rPr lang="ru-RU" dirty="0"/>
              <a:t>Цвет </a:t>
            </a:r>
            <a:r>
              <a:rPr lang="en-US" dirty="0"/>
              <a:t>#F3F5F7</a:t>
            </a:r>
            <a:endParaRPr lang="ru-RU" dirty="0"/>
          </a:p>
        </p:txBody>
      </p:sp>
      <p:sp>
        <p:nvSpPr>
          <p:cNvPr id="55" name="Текст 2">
            <a:extLst>
              <a:ext uri="{FF2B5EF4-FFF2-40B4-BE49-F238E27FC236}">
                <a16:creationId xmlns:a16="http://schemas.microsoft.com/office/drawing/2014/main" xmlns="" id="{A3B899E3-5FEC-4847-A97C-FCE89CCBF2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15930" y="1458332"/>
            <a:ext cx="5623571" cy="636588"/>
          </a:xfrm>
        </p:spPr>
        <p:txBody>
          <a:bodyPr>
            <a:noAutofit/>
          </a:bodyPr>
          <a:lstStyle>
            <a:lvl1pPr>
              <a:defRPr lang="ru-RU" sz="2400" b="1" kern="1200" dirty="0">
                <a:solidFill>
                  <a:srgbClr val="EFF0F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56" name="Текст 52">
            <a:extLst>
              <a:ext uri="{FF2B5EF4-FFF2-40B4-BE49-F238E27FC236}">
                <a16:creationId xmlns:a16="http://schemas.microsoft.com/office/drawing/2014/main" xmlns="" id="{3B38B4E2-63C3-4F17-8554-4C2057CBAA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8849" y="5670478"/>
            <a:ext cx="2394212" cy="393700"/>
          </a:xfrm>
        </p:spPr>
        <p:txBody>
          <a:bodyPr>
            <a:noAutofit/>
          </a:bodyPr>
          <a:lstStyle>
            <a:lvl1pPr algn="ctr">
              <a:defRPr lang="ru-RU" sz="1200" b="1" kern="1200" dirty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7" name="Текст 52">
            <a:extLst>
              <a:ext uri="{FF2B5EF4-FFF2-40B4-BE49-F238E27FC236}">
                <a16:creationId xmlns:a16="http://schemas.microsoft.com/office/drawing/2014/main" xmlns="" id="{2C2F112F-C95C-4C77-840F-8C5AF5D2F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8305" y="5670478"/>
            <a:ext cx="2394212" cy="393700"/>
          </a:xfrm>
        </p:spPr>
        <p:txBody>
          <a:bodyPr>
            <a:noAutofit/>
          </a:bodyPr>
          <a:lstStyle>
            <a:lvl1pPr algn="ctr">
              <a:defRPr lang="ru-RU" sz="1200" b="1" kern="1200" dirty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52">
            <a:extLst>
              <a:ext uri="{FF2B5EF4-FFF2-40B4-BE49-F238E27FC236}">
                <a16:creationId xmlns:a16="http://schemas.microsoft.com/office/drawing/2014/main" xmlns="" id="{93842A3B-C7F1-44B9-8794-099FF872D4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7761" y="5670478"/>
            <a:ext cx="2394212" cy="393700"/>
          </a:xfrm>
        </p:spPr>
        <p:txBody>
          <a:bodyPr>
            <a:noAutofit/>
          </a:bodyPr>
          <a:lstStyle>
            <a:lvl1pPr algn="ctr">
              <a:defRPr lang="ru-RU" sz="1200" b="1" kern="1200" dirty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9" name="Текст 52">
            <a:extLst>
              <a:ext uri="{FF2B5EF4-FFF2-40B4-BE49-F238E27FC236}">
                <a16:creationId xmlns:a16="http://schemas.microsoft.com/office/drawing/2014/main" xmlns="" id="{3C80C694-32F6-4186-9C7E-9C156CA8ED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5931" y="2256666"/>
            <a:ext cx="4063778" cy="393700"/>
          </a:xfrm>
        </p:spPr>
        <p:txBody>
          <a:bodyPr>
            <a:noAutofit/>
          </a:bodyPr>
          <a:lstStyle>
            <a:lvl1pPr>
              <a:defRPr lang="ru-RU" sz="2000" kern="1200" dirty="0" smtClean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xmlns="" id="{8F448B4F-6447-4414-ACFD-E55F9EAC04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3623" y="4098530"/>
            <a:ext cx="4254850" cy="313131"/>
          </a:xfrm>
        </p:spPr>
        <p:txBody>
          <a:bodyPr>
            <a:noAutofit/>
          </a:bodyPr>
          <a:lstStyle>
            <a:lvl1pPr>
              <a:defRPr lang="ru-RU" sz="1800" b="1" kern="1200" dirty="0">
                <a:solidFill>
                  <a:srgbClr val="EFF0F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Рисунок 13">
            <a:extLst>
              <a:ext uri="{FF2B5EF4-FFF2-40B4-BE49-F238E27FC236}">
                <a16:creationId xmlns:a16="http://schemas.microsoft.com/office/drawing/2014/main" xmlns="" id="{F8DE6040-007C-4995-BE2E-4C1E3586B76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222699" y="70084"/>
            <a:ext cx="1689100" cy="678624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EFF0F2"/>
                </a:solidFill>
              </a:defRPr>
            </a:lvl1pPr>
          </a:lstStyle>
          <a:p>
            <a:r>
              <a:rPr lang="ru-RU" dirty="0"/>
              <a:t>Логотип / герб при наличии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A2F4BBE6-A0E8-4366-88B6-FDE4E7F8EBC2}"/>
              </a:ext>
            </a:extLst>
          </p:cNvPr>
          <p:cNvSpPr/>
          <p:nvPr userDrawn="1"/>
        </p:nvSpPr>
        <p:spPr>
          <a:xfrm>
            <a:off x="47172" y="6609109"/>
            <a:ext cx="2712357" cy="21600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D2D9E4"/>
                </a:solidFill>
                <a:latin typeface="Book Antiqua" panose="02040602050305030304" pitchFamily="18" charset="0"/>
              </a:rPr>
              <a:t>Десятые Васильевские чтения, 2022 г.</a:t>
            </a:r>
          </a:p>
        </p:txBody>
      </p:sp>
      <p:sp>
        <p:nvSpPr>
          <p:cNvPr id="33" name="Номер слайда 7"/>
          <p:cNvSpPr txBox="1">
            <a:spLocks/>
          </p:cNvSpPr>
          <p:nvPr userDrawn="1"/>
        </p:nvSpPr>
        <p:spPr>
          <a:xfrm>
            <a:off x="9413857" y="6609109"/>
            <a:ext cx="2743200" cy="21600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rgbClr val="1E21A6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47B8F1-5535-4EBA-BE9F-B5504DCB3F36}" type="slidenum">
              <a:rPr lang="ru-RU" sz="1100" smtClean="0">
                <a:solidFill>
                  <a:srgbClr val="D2D9E4"/>
                </a:solidFill>
              </a:rPr>
              <a:pPr/>
              <a:t>‹#›</a:t>
            </a:fld>
            <a:endParaRPr lang="ru-RU" sz="1100" dirty="0">
              <a:solidFill>
                <a:srgbClr val="D2D9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4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">
    <p:bg>
      <p:bgPr>
        <a:solidFill>
          <a:srgbClr val="184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F7BB3FF-DBD8-4057-A09E-A1794D0B8222}"/>
              </a:ext>
            </a:extLst>
          </p:cNvPr>
          <p:cNvSpPr/>
          <p:nvPr userDrawn="1"/>
        </p:nvSpPr>
        <p:spPr>
          <a:xfrm>
            <a:off x="1" y="961466"/>
            <a:ext cx="12192000" cy="5635550"/>
          </a:xfrm>
          <a:prstGeom prst="rect">
            <a:avLst/>
          </a:prstGeom>
          <a:solidFill>
            <a:srgbClr val="305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05489"/>
              </a:solidFill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C7C227A1-729C-4913-BB1A-95527C471A7C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902" y="817569"/>
            <a:ext cx="11077574" cy="0"/>
          </a:xfrm>
          <a:prstGeom prst="line">
            <a:avLst/>
          </a:prstGeom>
          <a:ln w="19050" cap="rnd">
            <a:solidFill>
              <a:srgbClr val="8A9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Заголовок 41">
            <a:extLst>
              <a:ext uri="{FF2B5EF4-FFF2-40B4-BE49-F238E27FC236}">
                <a16:creationId xmlns:a16="http://schemas.microsoft.com/office/drawing/2014/main" xmlns="" id="{D4990CD7-B3B8-4F78-8371-AA8FFD1F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D9E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0C98821-6C2E-49B0-91E2-C7B762227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26874" t="36199" r="68453" b="60437"/>
          <a:stretch/>
        </p:blipFill>
        <p:spPr>
          <a:xfrm>
            <a:off x="8737065" y="101886"/>
            <a:ext cx="3174734" cy="642716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7B8B17E-5692-4549-893A-E2360E934F2D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902" y="817569"/>
            <a:ext cx="11077574" cy="0"/>
          </a:xfrm>
          <a:prstGeom prst="line">
            <a:avLst/>
          </a:prstGeom>
          <a:ln w="19050" cap="rnd">
            <a:solidFill>
              <a:srgbClr val="8A9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2A3788C0-CF33-4C30-B17A-E368DE3926C8}"/>
              </a:ext>
            </a:extLst>
          </p:cNvPr>
          <p:cNvSpPr/>
          <p:nvPr userDrawn="1"/>
        </p:nvSpPr>
        <p:spPr>
          <a:xfrm>
            <a:off x="666299" y="4393232"/>
            <a:ext cx="11135177" cy="1798018"/>
          </a:xfrm>
          <a:prstGeom prst="roundRect">
            <a:avLst>
              <a:gd name="adj" fmla="val 5878"/>
            </a:avLst>
          </a:prstGeom>
          <a:solidFill>
            <a:srgbClr val="1844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3F5F7"/>
              </a:solidFill>
            </a:endParaRPr>
          </a:p>
        </p:txBody>
      </p:sp>
      <p:sp>
        <p:nvSpPr>
          <p:cNvPr id="32" name="Рисунок 26">
            <a:extLst>
              <a:ext uri="{FF2B5EF4-FFF2-40B4-BE49-F238E27FC236}">
                <a16:creationId xmlns:a16="http://schemas.microsoft.com/office/drawing/2014/main" xmlns="" id="{C2C0BA0E-5738-41A5-AA38-4D7892E4709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45121" y="4538734"/>
            <a:ext cx="1200150" cy="102728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F3F5F7"/>
                </a:solidFill>
              </a:defRPr>
            </a:lvl1pPr>
          </a:lstStyle>
          <a:p>
            <a:r>
              <a:rPr lang="ru-RU" dirty="0"/>
              <a:t>Рисунок</a:t>
            </a:r>
          </a:p>
          <a:p>
            <a:r>
              <a:rPr lang="ru-RU" dirty="0"/>
              <a:t>Цвет </a:t>
            </a:r>
            <a:r>
              <a:rPr lang="en-US" dirty="0"/>
              <a:t>#F3F5F7</a:t>
            </a:r>
            <a:endParaRPr lang="ru-RU" dirty="0"/>
          </a:p>
        </p:txBody>
      </p:sp>
      <p:sp>
        <p:nvSpPr>
          <p:cNvPr id="33" name="Рисунок 26">
            <a:extLst>
              <a:ext uri="{FF2B5EF4-FFF2-40B4-BE49-F238E27FC236}">
                <a16:creationId xmlns:a16="http://schemas.microsoft.com/office/drawing/2014/main" xmlns="" id="{68BC1122-4D91-4745-A310-693685A972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336" y="4538734"/>
            <a:ext cx="1200150" cy="102728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F3F5F7"/>
                </a:solidFill>
              </a:defRPr>
            </a:lvl1pPr>
          </a:lstStyle>
          <a:p>
            <a:r>
              <a:rPr lang="ru-RU" dirty="0"/>
              <a:t>Рисунок</a:t>
            </a:r>
          </a:p>
          <a:p>
            <a:r>
              <a:rPr lang="ru-RU" dirty="0"/>
              <a:t>Цвет </a:t>
            </a:r>
            <a:r>
              <a:rPr lang="en-US" dirty="0"/>
              <a:t>#F3F5F7</a:t>
            </a:r>
            <a:endParaRPr lang="ru-RU" dirty="0"/>
          </a:p>
        </p:txBody>
      </p:sp>
      <p:sp>
        <p:nvSpPr>
          <p:cNvPr id="34" name="Рисунок 26">
            <a:extLst>
              <a:ext uri="{FF2B5EF4-FFF2-40B4-BE49-F238E27FC236}">
                <a16:creationId xmlns:a16="http://schemas.microsoft.com/office/drawing/2014/main" xmlns="" id="{7AE87998-B627-4219-BC60-EC10491975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79728" y="4538734"/>
            <a:ext cx="1200150" cy="102728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F3F5F7"/>
                </a:solidFill>
              </a:defRPr>
            </a:lvl1pPr>
          </a:lstStyle>
          <a:p>
            <a:r>
              <a:rPr lang="ru-RU" dirty="0"/>
              <a:t>Рисунок</a:t>
            </a:r>
          </a:p>
          <a:p>
            <a:r>
              <a:rPr lang="ru-RU" dirty="0"/>
              <a:t>Цвет </a:t>
            </a:r>
            <a:r>
              <a:rPr lang="en-US" dirty="0"/>
              <a:t>#F3F5F7</a:t>
            </a:r>
            <a:endParaRPr lang="ru-RU" dirty="0"/>
          </a:p>
        </p:txBody>
      </p:sp>
      <p:sp>
        <p:nvSpPr>
          <p:cNvPr id="35" name="Рисунок 26">
            <a:extLst>
              <a:ext uri="{FF2B5EF4-FFF2-40B4-BE49-F238E27FC236}">
                <a16:creationId xmlns:a16="http://schemas.microsoft.com/office/drawing/2014/main" xmlns="" id="{161DBD5C-9167-4457-9634-7BD3FE3900E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23054" y="1193711"/>
            <a:ext cx="3271589" cy="2800358"/>
          </a:xfrm>
        </p:spPr>
        <p:txBody>
          <a:bodyPr anchor="ctr">
            <a:noAutofit/>
          </a:bodyPr>
          <a:lstStyle>
            <a:lvl1pPr marL="0" indent="0">
              <a:buNone/>
              <a:defRPr sz="5400">
                <a:solidFill>
                  <a:srgbClr val="F3F5F7"/>
                </a:solidFill>
              </a:defRPr>
            </a:lvl1pPr>
          </a:lstStyle>
          <a:p>
            <a:r>
              <a:rPr lang="ru-RU" dirty="0"/>
              <a:t>Рисунок</a:t>
            </a:r>
          </a:p>
          <a:p>
            <a:r>
              <a:rPr lang="ru-RU" dirty="0"/>
              <a:t>Цвет </a:t>
            </a:r>
            <a:r>
              <a:rPr lang="en-US" dirty="0"/>
              <a:t>#F3F5F7</a:t>
            </a:r>
            <a:endParaRPr lang="ru-RU" dirty="0"/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xmlns="" id="{03B1D18F-E17C-4A2A-8928-B41C05056F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15930" y="1458332"/>
            <a:ext cx="5623571" cy="636588"/>
          </a:xfrm>
        </p:spPr>
        <p:txBody>
          <a:bodyPr>
            <a:noAutofit/>
          </a:bodyPr>
          <a:lstStyle>
            <a:lvl1pPr>
              <a:defRPr lang="ru-RU" sz="2400" b="1" kern="1200" dirty="0">
                <a:solidFill>
                  <a:srgbClr val="EFF0F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7" name="Текст 52">
            <a:extLst>
              <a:ext uri="{FF2B5EF4-FFF2-40B4-BE49-F238E27FC236}">
                <a16:creationId xmlns:a16="http://schemas.microsoft.com/office/drawing/2014/main" xmlns="" id="{91AD4C20-5D53-459F-97DD-6EEEF89F72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8090" y="5670478"/>
            <a:ext cx="2394212" cy="393700"/>
          </a:xfrm>
        </p:spPr>
        <p:txBody>
          <a:bodyPr>
            <a:noAutofit/>
          </a:bodyPr>
          <a:lstStyle>
            <a:lvl1pPr algn="ctr">
              <a:defRPr lang="ru-RU" sz="1200" b="1" kern="1200" dirty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8" name="Текст 52">
            <a:extLst>
              <a:ext uri="{FF2B5EF4-FFF2-40B4-BE49-F238E27FC236}">
                <a16:creationId xmlns:a16="http://schemas.microsoft.com/office/drawing/2014/main" xmlns="" id="{5EEACE7D-5BDD-4510-BEC2-37B3374C56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8305" y="5670478"/>
            <a:ext cx="2394212" cy="393700"/>
          </a:xfrm>
        </p:spPr>
        <p:txBody>
          <a:bodyPr>
            <a:noAutofit/>
          </a:bodyPr>
          <a:lstStyle>
            <a:lvl1pPr algn="ctr">
              <a:defRPr lang="ru-RU" sz="1200" b="1" kern="1200" dirty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9" name="Текст 52">
            <a:extLst>
              <a:ext uri="{FF2B5EF4-FFF2-40B4-BE49-F238E27FC236}">
                <a16:creationId xmlns:a16="http://schemas.microsoft.com/office/drawing/2014/main" xmlns="" id="{8C18019B-EC4C-46B4-9EC7-9E3153E531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7761" y="5670478"/>
            <a:ext cx="2394212" cy="393700"/>
          </a:xfrm>
        </p:spPr>
        <p:txBody>
          <a:bodyPr>
            <a:noAutofit/>
          </a:bodyPr>
          <a:lstStyle>
            <a:lvl1pPr algn="ctr">
              <a:defRPr lang="ru-RU" sz="1200" b="1" kern="1200" dirty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0" name="Текст 52">
            <a:extLst>
              <a:ext uri="{FF2B5EF4-FFF2-40B4-BE49-F238E27FC236}">
                <a16:creationId xmlns:a16="http://schemas.microsoft.com/office/drawing/2014/main" xmlns="" id="{4E5A3610-878F-4D28-A9C5-F1CF537F39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5931" y="2256666"/>
            <a:ext cx="4063778" cy="393700"/>
          </a:xfrm>
        </p:spPr>
        <p:txBody>
          <a:bodyPr>
            <a:noAutofit/>
          </a:bodyPr>
          <a:lstStyle>
            <a:lvl1pPr>
              <a:defRPr lang="ru-RU" sz="2000" kern="1200" dirty="0" smtClean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1" name="Текст 2">
            <a:extLst>
              <a:ext uri="{FF2B5EF4-FFF2-40B4-BE49-F238E27FC236}">
                <a16:creationId xmlns:a16="http://schemas.microsoft.com/office/drawing/2014/main" xmlns="" id="{5BC4D52E-ACFF-4827-AA16-82716073B9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3623" y="4098530"/>
            <a:ext cx="4254850" cy="313131"/>
          </a:xfrm>
        </p:spPr>
        <p:txBody>
          <a:bodyPr>
            <a:noAutofit/>
          </a:bodyPr>
          <a:lstStyle>
            <a:lvl1pPr>
              <a:defRPr lang="ru-RU" sz="1800" b="1" kern="1200" dirty="0">
                <a:solidFill>
                  <a:srgbClr val="EFF0F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Рисунок 13">
            <a:extLst>
              <a:ext uri="{FF2B5EF4-FFF2-40B4-BE49-F238E27FC236}">
                <a16:creationId xmlns:a16="http://schemas.microsoft.com/office/drawing/2014/main" xmlns="" id="{4DAA5288-3728-4CF0-A169-E88B2A81771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222699" y="70084"/>
            <a:ext cx="1689100" cy="678624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EFF0F2"/>
                </a:solidFill>
              </a:defRPr>
            </a:lvl1pPr>
          </a:lstStyle>
          <a:p>
            <a:r>
              <a:rPr lang="ru-RU" dirty="0"/>
              <a:t>Логотип / герб при наличии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A2F4BBE6-A0E8-4366-88B6-FDE4E7F8EBC2}"/>
              </a:ext>
            </a:extLst>
          </p:cNvPr>
          <p:cNvSpPr/>
          <p:nvPr userDrawn="1"/>
        </p:nvSpPr>
        <p:spPr>
          <a:xfrm>
            <a:off x="47172" y="6609109"/>
            <a:ext cx="2712357" cy="21600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D2D9E4"/>
                </a:solidFill>
                <a:latin typeface="Book Antiqua" panose="02040602050305030304" pitchFamily="18" charset="0"/>
              </a:rPr>
              <a:t>Десятые Васильевские чтения, 2022 г.</a:t>
            </a:r>
          </a:p>
        </p:txBody>
      </p:sp>
      <p:sp>
        <p:nvSpPr>
          <p:cNvPr id="45" name="Номер слайда 7"/>
          <p:cNvSpPr txBox="1">
            <a:spLocks/>
          </p:cNvSpPr>
          <p:nvPr userDrawn="1"/>
        </p:nvSpPr>
        <p:spPr>
          <a:xfrm>
            <a:off x="9413857" y="6609109"/>
            <a:ext cx="2743200" cy="21600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rgbClr val="1E21A6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47B8F1-5535-4EBA-BE9F-B5504DCB3F36}" type="slidenum">
              <a:rPr lang="ru-RU" sz="1100" smtClean="0">
                <a:solidFill>
                  <a:srgbClr val="D2D9E4"/>
                </a:solidFill>
              </a:rPr>
              <a:pPr/>
              <a:t>‹#›</a:t>
            </a:fld>
            <a:endParaRPr lang="ru-RU" sz="1100" dirty="0">
              <a:solidFill>
                <a:srgbClr val="D2D9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4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">
    <p:bg>
      <p:bgPr>
        <a:solidFill>
          <a:srgbClr val="184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F7BB3FF-DBD8-4057-A09E-A1794D0B8222}"/>
              </a:ext>
            </a:extLst>
          </p:cNvPr>
          <p:cNvSpPr/>
          <p:nvPr userDrawn="1"/>
        </p:nvSpPr>
        <p:spPr>
          <a:xfrm>
            <a:off x="1" y="961466"/>
            <a:ext cx="12192000" cy="5635550"/>
          </a:xfrm>
          <a:prstGeom prst="rect">
            <a:avLst/>
          </a:prstGeom>
          <a:solidFill>
            <a:srgbClr val="305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05489"/>
              </a:solidFill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C7C227A1-729C-4913-BB1A-95527C471A7C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902" y="817569"/>
            <a:ext cx="11077574" cy="0"/>
          </a:xfrm>
          <a:prstGeom prst="line">
            <a:avLst/>
          </a:prstGeom>
          <a:ln w="19050" cap="rnd">
            <a:solidFill>
              <a:srgbClr val="8A9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Заголовок 41">
            <a:extLst>
              <a:ext uri="{FF2B5EF4-FFF2-40B4-BE49-F238E27FC236}">
                <a16:creationId xmlns:a16="http://schemas.microsoft.com/office/drawing/2014/main" xmlns="" id="{D4990CD7-B3B8-4F78-8371-AA8FFD1F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D9E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0C98821-6C2E-49B0-91E2-C7B762227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26874" t="36199" r="68453" b="60437"/>
          <a:stretch/>
        </p:blipFill>
        <p:spPr>
          <a:xfrm>
            <a:off x="8737065" y="101886"/>
            <a:ext cx="3174734" cy="642716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7B8B17E-5692-4549-893A-E2360E934F2D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902" y="817569"/>
            <a:ext cx="11077574" cy="0"/>
          </a:xfrm>
          <a:prstGeom prst="line">
            <a:avLst/>
          </a:prstGeom>
          <a:ln w="19050" cap="rnd">
            <a:solidFill>
              <a:srgbClr val="8A9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127551C1-1120-4B4D-B44B-FB2E5AA9178B}"/>
              </a:ext>
            </a:extLst>
          </p:cNvPr>
          <p:cNvSpPr/>
          <p:nvPr userDrawn="1"/>
        </p:nvSpPr>
        <p:spPr>
          <a:xfrm>
            <a:off x="666299" y="4393232"/>
            <a:ext cx="11135177" cy="1798018"/>
          </a:xfrm>
          <a:prstGeom prst="roundRect">
            <a:avLst>
              <a:gd name="adj" fmla="val 5878"/>
            </a:avLst>
          </a:prstGeom>
          <a:solidFill>
            <a:srgbClr val="1844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3F5F7"/>
              </a:solidFill>
            </a:endParaRPr>
          </a:p>
        </p:txBody>
      </p:sp>
      <p:sp>
        <p:nvSpPr>
          <p:cNvPr id="15" name="Рисунок 26">
            <a:extLst>
              <a:ext uri="{FF2B5EF4-FFF2-40B4-BE49-F238E27FC236}">
                <a16:creationId xmlns:a16="http://schemas.microsoft.com/office/drawing/2014/main" xmlns="" id="{72806147-D89A-4115-AD3C-A79094CC379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45121" y="4538734"/>
            <a:ext cx="1200150" cy="102728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F3F5F7"/>
                </a:solidFill>
              </a:defRPr>
            </a:lvl1pPr>
          </a:lstStyle>
          <a:p>
            <a:r>
              <a:rPr lang="ru-RU" dirty="0"/>
              <a:t>Рисунок</a:t>
            </a:r>
          </a:p>
          <a:p>
            <a:r>
              <a:rPr lang="ru-RU" dirty="0"/>
              <a:t>Цвет </a:t>
            </a:r>
            <a:r>
              <a:rPr lang="en-US" dirty="0"/>
              <a:t>#F3F5F7</a:t>
            </a:r>
            <a:endParaRPr lang="ru-RU" dirty="0"/>
          </a:p>
        </p:txBody>
      </p:sp>
      <p:sp>
        <p:nvSpPr>
          <p:cNvPr id="16" name="Рисунок 26">
            <a:extLst>
              <a:ext uri="{FF2B5EF4-FFF2-40B4-BE49-F238E27FC236}">
                <a16:creationId xmlns:a16="http://schemas.microsoft.com/office/drawing/2014/main" xmlns="" id="{6A2F9FE3-523A-4B4E-B78E-F5B1AB25E1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8398" y="4538734"/>
            <a:ext cx="1200150" cy="102728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F3F5F7"/>
                </a:solidFill>
              </a:defRPr>
            </a:lvl1pPr>
          </a:lstStyle>
          <a:p>
            <a:r>
              <a:rPr lang="ru-RU" dirty="0"/>
              <a:t>Рисунок</a:t>
            </a:r>
          </a:p>
          <a:p>
            <a:r>
              <a:rPr lang="ru-RU" dirty="0"/>
              <a:t>Цвет </a:t>
            </a:r>
            <a:r>
              <a:rPr lang="en-US" dirty="0"/>
              <a:t>#F3F5F7</a:t>
            </a:r>
            <a:endParaRPr lang="ru-RU" dirty="0"/>
          </a:p>
        </p:txBody>
      </p:sp>
      <p:sp>
        <p:nvSpPr>
          <p:cNvPr id="17" name="Рисунок 26">
            <a:extLst>
              <a:ext uri="{FF2B5EF4-FFF2-40B4-BE49-F238E27FC236}">
                <a16:creationId xmlns:a16="http://schemas.microsoft.com/office/drawing/2014/main" xmlns="" id="{30B01FE3-FA04-4811-A3FC-4B31F5014E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79728" y="4538734"/>
            <a:ext cx="1200150" cy="102728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F3F5F7"/>
                </a:solidFill>
              </a:defRPr>
            </a:lvl1pPr>
          </a:lstStyle>
          <a:p>
            <a:r>
              <a:rPr lang="ru-RU" dirty="0"/>
              <a:t>Рисунок</a:t>
            </a:r>
          </a:p>
          <a:p>
            <a:r>
              <a:rPr lang="ru-RU" dirty="0"/>
              <a:t>Цвет </a:t>
            </a:r>
            <a:r>
              <a:rPr lang="en-US" dirty="0"/>
              <a:t>#F3F5F7</a:t>
            </a:r>
            <a:endParaRPr lang="ru-RU" dirty="0"/>
          </a:p>
        </p:txBody>
      </p:sp>
      <p:sp>
        <p:nvSpPr>
          <p:cNvPr id="18" name="Рисунок 26">
            <a:extLst>
              <a:ext uri="{FF2B5EF4-FFF2-40B4-BE49-F238E27FC236}">
                <a16:creationId xmlns:a16="http://schemas.microsoft.com/office/drawing/2014/main" xmlns="" id="{66CF6CFF-F225-4E0F-8B93-33FFC972E4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23054" y="1193711"/>
            <a:ext cx="3271589" cy="2800358"/>
          </a:xfrm>
        </p:spPr>
        <p:txBody>
          <a:bodyPr anchor="ctr">
            <a:noAutofit/>
          </a:bodyPr>
          <a:lstStyle>
            <a:lvl1pPr marL="0" indent="0">
              <a:buNone/>
              <a:defRPr sz="5400">
                <a:solidFill>
                  <a:srgbClr val="F3F5F7"/>
                </a:solidFill>
              </a:defRPr>
            </a:lvl1pPr>
          </a:lstStyle>
          <a:p>
            <a:r>
              <a:rPr lang="ru-RU" dirty="0"/>
              <a:t>Рисунок</a:t>
            </a:r>
          </a:p>
          <a:p>
            <a:r>
              <a:rPr lang="ru-RU" dirty="0"/>
              <a:t>Цвет </a:t>
            </a:r>
            <a:r>
              <a:rPr lang="en-US" dirty="0"/>
              <a:t>#F3F5F7</a:t>
            </a:r>
            <a:endParaRPr lang="ru-RU" dirty="0"/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A65DCC7D-450F-498D-909C-3BC214873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15930" y="1458332"/>
            <a:ext cx="5623571" cy="636588"/>
          </a:xfrm>
        </p:spPr>
        <p:txBody>
          <a:bodyPr>
            <a:noAutofit/>
          </a:bodyPr>
          <a:lstStyle>
            <a:lvl1pPr>
              <a:defRPr lang="ru-RU" sz="2400" b="1" kern="1200" dirty="0">
                <a:solidFill>
                  <a:srgbClr val="EFF0F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Текст 52">
            <a:extLst>
              <a:ext uri="{FF2B5EF4-FFF2-40B4-BE49-F238E27FC236}">
                <a16:creationId xmlns:a16="http://schemas.microsoft.com/office/drawing/2014/main" xmlns="" id="{CD42579F-9D66-47A0-96FF-E58205D797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8090" y="5670478"/>
            <a:ext cx="2394212" cy="393700"/>
          </a:xfrm>
        </p:spPr>
        <p:txBody>
          <a:bodyPr>
            <a:noAutofit/>
          </a:bodyPr>
          <a:lstStyle>
            <a:lvl1pPr algn="ctr">
              <a:defRPr lang="ru-RU" sz="1200" b="1" kern="1200" dirty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Текст 52">
            <a:extLst>
              <a:ext uri="{FF2B5EF4-FFF2-40B4-BE49-F238E27FC236}">
                <a16:creationId xmlns:a16="http://schemas.microsoft.com/office/drawing/2014/main" xmlns="" id="{46ABA0BC-C1CB-4F58-85C1-6744B9F96B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01367" y="5670478"/>
            <a:ext cx="2394212" cy="393700"/>
          </a:xfrm>
        </p:spPr>
        <p:txBody>
          <a:bodyPr>
            <a:noAutofit/>
          </a:bodyPr>
          <a:lstStyle>
            <a:lvl1pPr algn="ctr">
              <a:defRPr lang="ru-RU" sz="1200" b="1" kern="1200" dirty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52">
            <a:extLst>
              <a:ext uri="{FF2B5EF4-FFF2-40B4-BE49-F238E27FC236}">
                <a16:creationId xmlns:a16="http://schemas.microsoft.com/office/drawing/2014/main" xmlns="" id="{84767037-51AE-4EF5-933B-230002CA7E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7761" y="5670478"/>
            <a:ext cx="2394212" cy="393700"/>
          </a:xfrm>
        </p:spPr>
        <p:txBody>
          <a:bodyPr>
            <a:noAutofit/>
          </a:bodyPr>
          <a:lstStyle>
            <a:lvl1pPr algn="ctr">
              <a:defRPr lang="ru-RU" sz="1200" b="1" kern="1200" dirty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52">
            <a:extLst>
              <a:ext uri="{FF2B5EF4-FFF2-40B4-BE49-F238E27FC236}">
                <a16:creationId xmlns:a16="http://schemas.microsoft.com/office/drawing/2014/main" xmlns="" id="{0DB30B72-EAC7-40C7-B792-D18C3017BD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5931" y="2256666"/>
            <a:ext cx="4063778" cy="393700"/>
          </a:xfrm>
        </p:spPr>
        <p:txBody>
          <a:bodyPr>
            <a:noAutofit/>
          </a:bodyPr>
          <a:lstStyle>
            <a:lvl1pPr>
              <a:defRPr lang="ru-RU" sz="2000" kern="1200" dirty="0" smtClean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7A2F49F8-2C30-40C0-B55A-2FCFED1E21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3623" y="4098530"/>
            <a:ext cx="4254850" cy="313131"/>
          </a:xfrm>
        </p:spPr>
        <p:txBody>
          <a:bodyPr>
            <a:noAutofit/>
          </a:bodyPr>
          <a:lstStyle>
            <a:lvl1pPr>
              <a:defRPr lang="ru-RU" sz="1800" b="1" kern="1200" dirty="0">
                <a:solidFill>
                  <a:srgbClr val="EFF0F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8" name="Рисунок 13">
            <a:extLst>
              <a:ext uri="{FF2B5EF4-FFF2-40B4-BE49-F238E27FC236}">
                <a16:creationId xmlns:a16="http://schemas.microsoft.com/office/drawing/2014/main" xmlns="" id="{0637C6B0-EA9B-47F9-AACB-C3938F5DFA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222699" y="70084"/>
            <a:ext cx="1689100" cy="678624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EFF0F2"/>
                </a:solidFill>
              </a:defRPr>
            </a:lvl1pPr>
          </a:lstStyle>
          <a:p>
            <a:r>
              <a:rPr lang="ru-RU" dirty="0"/>
              <a:t>Логотип / герб при наличии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A2F4BBE6-A0E8-4366-88B6-FDE4E7F8EBC2}"/>
              </a:ext>
            </a:extLst>
          </p:cNvPr>
          <p:cNvSpPr/>
          <p:nvPr userDrawn="1"/>
        </p:nvSpPr>
        <p:spPr>
          <a:xfrm>
            <a:off x="47172" y="6609109"/>
            <a:ext cx="2712357" cy="21600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D2D9E4"/>
                </a:solidFill>
                <a:latin typeface="Book Antiqua" panose="02040602050305030304" pitchFamily="18" charset="0"/>
              </a:rPr>
              <a:t>Десятые Васильевские чтения, 2022 г.</a:t>
            </a:r>
          </a:p>
        </p:txBody>
      </p:sp>
      <p:sp>
        <p:nvSpPr>
          <p:cNvPr id="33" name="Номер слайда 7"/>
          <p:cNvSpPr txBox="1">
            <a:spLocks/>
          </p:cNvSpPr>
          <p:nvPr userDrawn="1"/>
        </p:nvSpPr>
        <p:spPr>
          <a:xfrm>
            <a:off x="9413857" y="6609109"/>
            <a:ext cx="2743200" cy="21600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rgbClr val="1E21A6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47B8F1-5535-4EBA-BE9F-B5504DCB3F36}" type="slidenum">
              <a:rPr lang="ru-RU" sz="1100" smtClean="0">
                <a:solidFill>
                  <a:srgbClr val="D2D9E4"/>
                </a:solidFill>
              </a:rPr>
              <a:pPr/>
              <a:t>‹#›</a:t>
            </a:fld>
            <a:endParaRPr lang="ru-RU" sz="1100" dirty="0">
              <a:solidFill>
                <a:srgbClr val="D2D9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1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Макет">
    <p:bg>
      <p:bgPr>
        <a:solidFill>
          <a:srgbClr val="184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F7BB3FF-DBD8-4057-A09E-A1794D0B8222}"/>
              </a:ext>
            </a:extLst>
          </p:cNvPr>
          <p:cNvSpPr/>
          <p:nvPr userDrawn="1"/>
        </p:nvSpPr>
        <p:spPr>
          <a:xfrm>
            <a:off x="1" y="961466"/>
            <a:ext cx="12192000" cy="5635550"/>
          </a:xfrm>
          <a:prstGeom prst="rect">
            <a:avLst/>
          </a:prstGeom>
          <a:solidFill>
            <a:srgbClr val="305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05489"/>
              </a:solidFill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C7C227A1-729C-4913-BB1A-95527C471A7C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902" y="817569"/>
            <a:ext cx="11077574" cy="0"/>
          </a:xfrm>
          <a:prstGeom prst="line">
            <a:avLst/>
          </a:prstGeom>
          <a:ln w="19050" cap="rnd">
            <a:solidFill>
              <a:srgbClr val="8A9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Заголовок 41">
            <a:extLst>
              <a:ext uri="{FF2B5EF4-FFF2-40B4-BE49-F238E27FC236}">
                <a16:creationId xmlns:a16="http://schemas.microsoft.com/office/drawing/2014/main" xmlns="" id="{D4990CD7-B3B8-4F78-8371-AA8FFD1F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D9E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0C98821-6C2E-49B0-91E2-C7B762227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26874" t="36199" r="68453" b="60437"/>
          <a:stretch/>
        </p:blipFill>
        <p:spPr>
          <a:xfrm>
            <a:off x="8737065" y="101886"/>
            <a:ext cx="3174734" cy="642716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7B8B17E-5692-4549-893A-E2360E934F2D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902" y="817569"/>
            <a:ext cx="11077574" cy="0"/>
          </a:xfrm>
          <a:prstGeom prst="line">
            <a:avLst/>
          </a:prstGeom>
          <a:ln w="19050" cap="rnd">
            <a:solidFill>
              <a:srgbClr val="8A9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127551C1-1120-4B4D-B44B-FB2E5AA9178B}"/>
              </a:ext>
            </a:extLst>
          </p:cNvPr>
          <p:cNvSpPr/>
          <p:nvPr userDrawn="1"/>
        </p:nvSpPr>
        <p:spPr>
          <a:xfrm>
            <a:off x="666299" y="4393232"/>
            <a:ext cx="11135177" cy="1798018"/>
          </a:xfrm>
          <a:prstGeom prst="roundRect">
            <a:avLst>
              <a:gd name="adj" fmla="val 5878"/>
            </a:avLst>
          </a:prstGeom>
          <a:solidFill>
            <a:srgbClr val="1844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3F5F7"/>
              </a:solidFill>
            </a:endParaRPr>
          </a:p>
        </p:txBody>
      </p:sp>
      <p:sp>
        <p:nvSpPr>
          <p:cNvPr id="15" name="Рисунок 26">
            <a:extLst>
              <a:ext uri="{FF2B5EF4-FFF2-40B4-BE49-F238E27FC236}">
                <a16:creationId xmlns:a16="http://schemas.microsoft.com/office/drawing/2014/main" xmlns="" id="{72806147-D89A-4115-AD3C-A79094CC379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45121" y="4538734"/>
            <a:ext cx="1200150" cy="102728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F3F5F7"/>
                </a:solidFill>
              </a:defRPr>
            </a:lvl1pPr>
          </a:lstStyle>
          <a:p>
            <a:r>
              <a:rPr lang="ru-RU" dirty="0"/>
              <a:t>Рисунок</a:t>
            </a:r>
          </a:p>
          <a:p>
            <a:r>
              <a:rPr lang="ru-RU" dirty="0"/>
              <a:t>Цвет </a:t>
            </a:r>
            <a:r>
              <a:rPr lang="en-US" dirty="0"/>
              <a:t>#F3F5F7</a:t>
            </a:r>
            <a:endParaRPr lang="ru-RU" dirty="0"/>
          </a:p>
        </p:txBody>
      </p:sp>
      <p:sp>
        <p:nvSpPr>
          <p:cNvPr id="16" name="Рисунок 26">
            <a:extLst>
              <a:ext uri="{FF2B5EF4-FFF2-40B4-BE49-F238E27FC236}">
                <a16:creationId xmlns:a16="http://schemas.microsoft.com/office/drawing/2014/main" xmlns="" id="{6A2F9FE3-523A-4B4E-B78E-F5B1AB25E1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8398" y="4538734"/>
            <a:ext cx="1200150" cy="102728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F3F5F7"/>
                </a:solidFill>
              </a:defRPr>
            </a:lvl1pPr>
          </a:lstStyle>
          <a:p>
            <a:r>
              <a:rPr lang="ru-RU" dirty="0"/>
              <a:t>Рисунок</a:t>
            </a:r>
          </a:p>
          <a:p>
            <a:r>
              <a:rPr lang="ru-RU" dirty="0"/>
              <a:t>Цвет </a:t>
            </a:r>
            <a:r>
              <a:rPr lang="en-US" dirty="0"/>
              <a:t>#F3F5F7</a:t>
            </a:r>
            <a:endParaRPr lang="ru-RU" dirty="0"/>
          </a:p>
        </p:txBody>
      </p:sp>
      <p:sp>
        <p:nvSpPr>
          <p:cNvPr id="17" name="Рисунок 26">
            <a:extLst>
              <a:ext uri="{FF2B5EF4-FFF2-40B4-BE49-F238E27FC236}">
                <a16:creationId xmlns:a16="http://schemas.microsoft.com/office/drawing/2014/main" xmlns="" id="{30B01FE3-FA04-4811-A3FC-4B31F5014E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51675" y="4538734"/>
            <a:ext cx="1200150" cy="1027283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F3F5F7"/>
                </a:solidFill>
              </a:defRPr>
            </a:lvl1pPr>
          </a:lstStyle>
          <a:p>
            <a:r>
              <a:rPr lang="ru-RU" dirty="0"/>
              <a:t>Рисунок</a:t>
            </a:r>
          </a:p>
          <a:p>
            <a:r>
              <a:rPr lang="ru-RU" dirty="0"/>
              <a:t>Цвет </a:t>
            </a:r>
            <a:r>
              <a:rPr lang="en-US" dirty="0"/>
              <a:t>#F3F5F7</a:t>
            </a:r>
            <a:endParaRPr lang="ru-RU" dirty="0"/>
          </a:p>
        </p:txBody>
      </p:sp>
      <p:sp>
        <p:nvSpPr>
          <p:cNvPr id="18" name="Рисунок 26">
            <a:extLst>
              <a:ext uri="{FF2B5EF4-FFF2-40B4-BE49-F238E27FC236}">
                <a16:creationId xmlns:a16="http://schemas.microsoft.com/office/drawing/2014/main" xmlns="" id="{66CF6CFF-F225-4E0F-8B93-33FFC972E4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23054" y="1193711"/>
            <a:ext cx="3271589" cy="2800358"/>
          </a:xfrm>
        </p:spPr>
        <p:txBody>
          <a:bodyPr anchor="ctr">
            <a:noAutofit/>
          </a:bodyPr>
          <a:lstStyle>
            <a:lvl1pPr marL="0" indent="0">
              <a:buNone/>
              <a:defRPr sz="5400">
                <a:solidFill>
                  <a:srgbClr val="F3F5F7"/>
                </a:solidFill>
              </a:defRPr>
            </a:lvl1pPr>
          </a:lstStyle>
          <a:p>
            <a:r>
              <a:rPr lang="ru-RU" dirty="0"/>
              <a:t>Рисунок</a:t>
            </a:r>
          </a:p>
          <a:p>
            <a:r>
              <a:rPr lang="ru-RU" dirty="0"/>
              <a:t>Цвет </a:t>
            </a:r>
            <a:r>
              <a:rPr lang="en-US" dirty="0"/>
              <a:t>#F3F5F7</a:t>
            </a:r>
            <a:endParaRPr lang="ru-RU" dirty="0"/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A65DCC7D-450F-498D-909C-3BC2148734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15930" y="1458332"/>
            <a:ext cx="5623571" cy="636588"/>
          </a:xfrm>
        </p:spPr>
        <p:txBody>
          <a:bodyPr>
            <a:noAutofit/>
          </a:bodyPr>
          <a:lstStyle>
            <a:lvl1pPr>
              <a:defRPr lang="ru-RU" sz="2400" b="1" kern="1200" dirty="0">
                <a:solidFill>
                  <a:srgbClr val="EFF0F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Текст 52">
            <a:extLst>
              <a:ext uri="{FF2B5EF4-FFF2-40B4-BE49-F238E27FC236}">
                <a16:creationId xmlns:a16="http://schemas.microsoft.com/office/drawing/2014/main" xmlns="" id="{CD42579F-9D66-47A0-96FF-E58205D797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8090" y="5670478"/>
            <a:ext cx="2394212" cy="393700"/>
          </a:xfrm>
        </p:spPr>
        <p:txBody>
          <a:bodyPr>
            <a:noAutofit/>
          </a:bodyPr>
          <a:lstStyle>
            <a:lvl1pPr algn="ctr">
              <a:defRPr lang="ru-RU" sz="1200" b="1" kern="1200" dirty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Текст 52">
            <a:extLst>
              <a:ext uri="{FF2B5EF4-FFF2-40B4-BE49-F238E27FC236}">
                <a16:creationId xmlns:a16="http://schemas.microsoft.com/office/drawing/2014/main" xmlns="" id="{46ABA0BC-C1CB-4F58-85C1-6744B9F96B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01367" y="5670478"/>
            <a:ext cx="2394212" cy="393700"/>
          </a:xfrm>
        </p:spPr>
        <p:txBody>
          <a:bodyPr>
            <a:noAutofit/>
          </a:bodyPr>
          <a:lstStyle>
            <a:lvl1pPr algn="ctr">
              <a:defRPr lang="ru-RU" sz="1200" b="1" kern="1200" dirty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52">
            <a:extLst>
              <a:ext uri="{FF2B5EF4-FFF2-40B4-BE49-F238E27FC236}">
                <a16:creationId xmlns:a16="http://schemas.microsoft.com/office/drawing/2014/main" xmlns="" id="{84767037-51AE-4EF5-933B-230002CA7E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54644" y="5670478"/>
            <a:ext cx="2394212" cy="393700"/>
          </a:xfrm>
        </p:spPr>
        <p:txBody>
          <a:bodyPr>
            <a:noAutofit/>
          </a:bodyPr>
          <a:lstStyle>
            <a:lvl1pPr algn="ctr">
              <a:defRPr lang="ru-RU" sz="1200" b="1" kern="1200" dirty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52">
            <a:extLst>
              <a:ext uri="{FF2B5EF4-FFF2-40B4-BE49-F238E27FC236}">
                <a16:creationId xmlns:a16="http://schemas.microsoft.com/office/drawing/2014/main" xmlns="" id="{0DB30B72-EAC7-40C7-B792-D18C3017BD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5931" y="2256666"/>
            <a:ext cx="4063778" cy="393700"/>
          </a:xfrm>
        </p:spPr>
        <p:txBody>
          <a:bodyPr>
            <a:noAutofit/>
          </a:bodyPr>
          <a:lstStyle>
            <a:lvl1pPr>
              <a:defRPr lang="ru-RU" sz="2000" kern="1200" dirty="0" smtClean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7A2F49F8-2C30-40C0-B55A-2FCFED1E21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3623" y="4098530"/>
            <a:ext cx="4254850" cy="313131"/>
          </a:xfrm>
        </p:spPr>
        <p:txBody>
          <a:bodyPr>
            <a:noAutofit/>
          </a:bodyPr>
          <a:lstStyle>
            <a:lvl1pPr>
              <a:defRPr lang="ru-RU" sz="1800" b="1" kern="1200" dirty="0">
                <a:solidFill>
                  <a:srgbClr val="EFF0F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8" name="Рисунок 13">
            <a:extLst>
              <a:ext uri="{FF2B5EF4-FFF2-40B4-BE49-F238E27FC236}">
                <a16:creationId xmlns:a16="http://schemas.microsoft.com/office/drawing/2014/main" xmlns="" id="{7B4A648B-C064-472B-A579-C0CD72A16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222699" y="70084"/>
            <a:ext cx="1689100" cy="678624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EFF0F2"/>
                </a:solidFill>
              </a:defRPr>
            </a:lvl1pPr>
          </a:lstStyle>
          <a:p>
            <a:r>
              <a:rPr lang="ru-RU" dirty="0"/>
              <a:t>Логотип / герб при наличии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A2F4BBE6-A0E8-4366-88B6-FDE4E7F8EBC2}"/>
              </a:ext>
            </a:extLst>
          </p:cNvPr>
          <p:cNvSpPr/>
          <p:nvPr userDrawn="1"/>
        </p:nvSpPr>
        <p:spPr>
          <a:xfrm>
            <a:off x="47172" y="6609109"/>
            <a:ext cx="2712357" cy="21600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D2D9E4"/>
                </a:solidFill>
                <a:latin typeface="Book Antiqua" panose="02040602050305030304" pitchFamily="18" charset="0"/>
              </a:rPr>
              <a:t>Десятые Васильевские чтения, 2022 г.</a:t>
            </a:r>
          </a:p>
        </p:txBody>
      </p:sp>
      <p:sp>
        <p:nvSpPr>
          <p:cNvPr id="34" name="Номер слайда 7"/>
          <p:cNvSpPr txBox="1">
            <a:spLocks/>
          </p:cNvSpPr>
          <p:nvPr userDrawn="1"/>
        </p:nvSpPr>
        <p:spPr>
          <a:xfrm>
            <a:off x="9413857" y="6609109"/>
            <a:ext cx="2743200" cy="21600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rgbClr val="1E21A6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47B8F1-5535-4EBA-BE9F-B5504DCB3F36}" type="slidenum">
              <a:rPr lang="ru-RU" sz="1100" smtClean="0">
                <a:solidFill>
                  <a:srgbClr val="D2D9E4"/>
                </a:solidFill>
              </a:rPr>
              <a:pPr/>
              <a:t>‹#›</a:t>
            </a:fld>
            <a:endParaRPr lang="ru-RU" sz="1100" dirty="0">
              <a:solidFill>
                <a:srgbClr val="D2D9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7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Макет">
    <p:bg>
      <p:bgPr>
        <a:solidFill>
          <a:srgbClr val="184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F7BB3FF-DBD8-4057-A09E-A1794D0B8222}"/>
              </a:ext>
            </a:extLst>
          </p:cNvPr>
          <p:cNvSpPr/>
          <p:nvPr userDrawn="1"/>
        </p:nvSpPr>
        <p:spPr>
          <a:xfrm>
            <a:off x="1" y="961466"/>
            <a:ext cx="12192000" cy="5635550"/>
          </a:xfrm>
          <a:prstGeom prst="rect">
            <a:avLst/>
          </a:prstGeom>
          <a:solidFill>
            <a:srgbClr val="305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05489"/>
              </a:solidFill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C7C227A1-729C-4913-BB1A-95527C471A7C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902" y="817569"/>
            <a:ext cx="11077574" cy="0"/>
          </a:xfrm>
          <a:prstGeom prst="line">
            <a:avLst/>
          </a:prstGeom>
          <a:ln w="19050" cap="rnd">
            <a:solidFill>
              <a:srgbClr val="8A9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Заголовок 41">
            <a:extLst>
              <a:ext uri="{FF2B5EF4-FFF2-40B4-BE49-F238E27FC236}">
                <a16:creationId xmlns:a16="http://schemas.microsoft.com/office/drawing/2014/main" xmlns="" id="{D4990CD7-B3B8-4F78-8371-AA8FFD1F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D9E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0C98821-6C2E-49B0-91E2-C7B762227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26874" t="36199" r="68453" b="60437"/>
          <a:stretch/>
        </p:blipFill>
        <p:spPr>
          <a:xfrm>
            <a:off x="8737065" y="101886"/>
            <a:ext cx="3174734" cy="642716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7B8B17E-5692-4549-893A-E2360E934F2D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902" y="817569"/>
            <a:ext cx="11077574" cy="0"/>
          </a:xfrm>
          <a:prstGeom prst="line">
            <a:avLst/>
          </a:prstGeom>
          <a:ln w="19050" cap="rnd">
            <a:solidFill>
              <a:srgbClr val="8A9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7244A916-555B-4141-A4DD-D5F2753EF603}"/>
              </a:ext>
            </a:extLst>
          </p:cNvPr>
          <p:cNvSpPr/>
          <p:nvPr userDrawn="1"/>
        </p:nvSpPr>
        <p:spPr>
          <a:xfrm>
            <a:off x="666299" y="1182726"/>
            <a:ext cx="11135177" cy="1893849"/>
          </a:xfrm>
          <a:prstGeom prst="roundRect">
            <a:avLst>
              <a:gd name="adj" fmla="val 5878"/>
            </a:avLst>
          </a:prstGeom>
          <a:solidFill>
            <a:srgbClr val="1844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AA44F2F1-A187-463C-9AE6-0FDB5870733B}"/>
              </a:ext>
            </a:extLst>
          </p:cNvPr>
          <p:cNvSpPr/>
          <p:nvPr userDrawn="1"/>
        </p:nvSpPr>
        <p:spPr>
          <a:xfrm>
            <a:off x="666299" y="3547578"/>
            <a:ext cx="5981999" cy="2808772"/>
          </a:xfrm>
          <a:prstGeom prst="roundRect">
            <a:avLst>
              <a:gd name="adj" fmla="val 5878"/>
            </a:avLst>
          </a:prstGeom>
          <a:solidFill>
            <a:srgbClr val="1844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исунок 26">
            <a:extLst>
              <a:ext uri="{FF2B5EF4-FFF2-40B4-BE49-F238E27FC236}">
                <a16:creationId xmlns:a16="http://schemas.microsoft.com/office/drawing/2014/main" xmlns="" id="{2B23FD6E-18BD-4CB6-A067-3E26F32AB5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25622" y="4916488"/>
            <a:ext cx="1438275" cy="1439862"/>
          </a:xfrm>
          <a:solidFill>
            <a:srgbClr val="305489"/>
          </a:solidFill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F3F5F7"/>
                </a:solidFill>
              </a:defRPr>
            </a:lvl1pPr>
          </a:lstStyle>
          <a:p>
            <a:r>
              <a:rPr lang="ru-RU" dirty="0"/>
              <a:t>Рисунок</a:t>
            </a:r>
          </a:p>
          <a:p>
            <a:r>
              <a:rPr lang="ru-RU" dirty="0"/>
              <a:t>Цвет </a:t>
            </a:r>
            <a:r>
              <a:rPr lang="en-US" dirty="0"/>
              <a:t>#F3F5F7</a:t>
            </a:r>
            <a:endParaRPr lang="ru-RU" dirty="0"/>
          </a:p>
        </p:txBody>
      </p:sp>
      <p:sp>
        <p:nvSpPr>
          <p:cNvPr id="34" name="Текст 52">
            <a:extLst>
              <a:ext uri="{FF2B5EF4-FFF2-40B4-BE49-F238E27FC236}">
                <a16:creationId xmlns:a16="http://schemas.microsoft.com/office/drawing/2014/main" xmlns="" id="{3B1BA2B6-3276-46F9-9866-D1938E9D43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1267113"/>
            <a:ext cx="10610849" cy="393700"/>
          </a:xfrm>
          <a:solidFill>
            <a:srgbClr val="18447A"/>
          </a:solidFill>
        </p:spPr>
        <p:txBody>
          <a:bodyPr>
            <a:noAutofit/>
          </a:bodyPr>
          <a:lstStyle>
            <a:lvl1pPr>
              <a:defRPr lang="ru-RU" sz="2000" i="1" kern="1200" dirty="0" smtClean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Текст 52">
            <a:extLst>
              <a:ext uri="{FF2B5EF4-FFF2-40B4-BE49-F238E27FC236}">
                <a16:creationId xmlns:a16="http://schemas.microsoft.com/office/drawing/2014/main" xmlns="" id="{51DF7CC4-D4E9-4FB8-B877-D2D83AF63B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399" y="2237568"/>
            <a:ext cx="10610849" cy="393700"/>
          </a:xfrm>
          <a:solidFill>
            <a:srgbClr val="18447A"/>
          </a:solidFill>
        </p:spPr>
        <p:txBody>
          <a:bodyPr>
            <a:noAutofit/>
          </a:bodyPr>
          <a:lstStyle>
            <a:lvl1pPr algn="r">
              <a:defRPr lang="ru-RU" sz="2000" kern="1200" dirty="0" smtClean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xmlns="" id="{79E99B96-8D81-4FC7-B6E1-58DF9ED99F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3623" y="3123997"/>
            <a:ext cx="4254850" cy="370061"/>
          </a:xfrm>
          <a:solidFill>
            <a:srgbClr val="305489"/>
          </a:solidFill>
        </p:spPr>
        <p:txBody>
          <a:bodyPr>
            <a:noAutofit/>
          </a:bodyPr>
          <a:lstStyle>
            <a:lvl1pPr>
              <a:defRPr lang="ru-RU" sz="2000" b="1" kern="1200" dirty="0">
                <a:solidFill>
                  <a:srgbClr val="EFF0F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xmlns="" id="{E7B17183-5B3B-49FA-9CDB-3AFA02B791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94148" y="3827099"/>
            <a:ext cx="2716981" cy="370061"/>
          </a:xfrm>
          <a:solidFill>
            <a:srgbClr val="305489"/>
          </a:solidFill>
        </p:spPr>
        <p:txBody>
          <a:bodyPr>
            <a:noAutofit/>
          </a:bodyPr>
          <a:lstStyle>
            <a:lvl1pPr>
              <a:defRPr lang="ru-RU" sz="1800" b="0" kern="1200" dirty="0">
                <a:solidFill>
                  <a:srgbClr val="EFF0F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Текст 52">
            <a:extLst>
              <a:ext uri="{FF2B5EF4-FFF2-40B4-BE49-F238E27FC236}">
                <a16:creationId xmlns:a16="http://schemas.microsoft.com/office/drawing/2014/main" xmlns="" id="{98B11C06-24CC-4BAD-9305-6DD94C1A28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623" y="3955860"/>
            <a:ext cx="5612595" cy="2400490"/>
          </a:xfrm>
          <a:solidFill>
            <a:srgbClr val="18447A"/>
          </a:solidFill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ru-RU" sz="2000" kern="1200" dirty="0" smtClean="0">
                <a:solidFill>
                  <a:srgbClr val="EFF0F2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xmlns="" id="{1BB0E933-7740-41B6-AEDB-360C462208A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222699" y="70084"/>
            <a:ext cx="1689100" cy="678624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EFF0F2"/>
                </a:solidFill>
              </a:defRPr>
            </a:lvl1pPr>
          </a:lstStyle>
          <a:p>
            <a:r>
              <a:rPr lang="ru-RU" dirty="0"/>
              <a:t>Логотип / герб при наличии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2F4BBE6-A0E8-4366-88B6-FDE4E7F8EBC2}"/>
              </a:ext>
            </a:extLst>
          </p:cNvPr>
          <p:cNvSpPr/>
          <p:nvPr userDrawn="1"/>
        </p:nvSpPr>
        <p:spPr>
          <a:xfrm>
            <a:off x="47172" y="6609109"/>
            <a:ext cx="2712357" cy="21600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D2D9E4"/>
                </a:solidFill>
                <a:latin typeface="Book Antiqua" panose="02040602050305030304" pitchFamily="18" charset="0"/>
              </a:rPr>
              <a:t>Десятые Васильевские чтения, 2022 г.</a:t>
            </a:r>
          </a:p>
        </p:txBody>
      </p:sp>
      <p:sp>
        <p:nvSpPr>
          <p:cNvPr id="21" name="Номер слайда 7"/>
          <p:cNvSpPr txBox="1">
            <a:spLocks/>
          </p:cNvSpPr>
          <p:nvPr userDrawn="1"/>
        </p:nvSpPr>
        <p:spPr>
          <a:xfrm>
            <a:off x="9413857" y="6609109"/>
            <a:ext cx="2743200" cy="21600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rgbClr val="1E21A6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47B8F1-5535-4EBA-BE9F-B5504DCB3F36}" type="slidenum">
              <a:rPr lang="ru-RU" sz="1100" smtClean="0">
                <a:solidFill>
                  <a:srgbClr val="D2D9E4"/>
                </a:solidFill>
              </a:rPr>
              <a:pPr/>
              <a:t>‹#›</a:t>
            </a:fld>
            <a:endParaRPr lang="ru-RU" sz="1100" dirty="0">
              <a:solidFill>
                <a:srgbClr val="D2D9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9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Макет">
    <p:bg>
      <p:bgPr>
        <a:solidFill>
          <a:srgbClr val="1844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B3FF-DBD8-4057-A09E-A1794D0B8222}"/>
              </a:ext>
            </a:extLst>
          </p:cNvPr>
          <p:cNvSpPr/>
          <p:nvPr userDrawn="1"/>
        </p:nvSpPr>
        <p:spPr>
          <a:xfrm>
            <a:off x="1" y="961466"/>
            <a:ext cx="12192000" cy="5635550"/>
          </a:xfrm>
          <a:prstGeom prst="rect">
            <a:avLst/>
          </a:prstGeom>
          <a:solidFill>
            <a:srgbClr val="305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05489"/>
              </a:solidFill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C7C227A1-729C-4913-BB1A-95527C471A7C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902" y="817569"/>
            <a:ext cx="11077574" cy="0"/>
          </a:xfrm>
          <a:prstGeom prst="line">
            <a:avLst/>
          </a:prstGeom>
          <a:ln w="19050" cap="rnd">
            <a:solidFill>
              <a:srgbClr val="8A9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Заголовок 41">
            <a:extLst>
              <a:ext uri="{FF2B5EF4-FFF2-40B4-BE49-F238E27FC236}">
                <a16:creationId xmlns:a16="http://schemas.microsoft.com/office/drawing/2014/main" xmlns="" id="{D4990CD7-B3B8-4F78-8371-AA8FFD1F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D9E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0C98821-6C2E-49B0-91E2-C7B762227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26874" t="36199" r="68453" b="60437"/>
          <a:stretch/>
        </p:blipFill>
        <p:spPr>
          <a:xfrm>
            <a:off x="8737065" y="101886"/>
            <a:ext cx="3174734" cy="642716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7B8B17E-5692-4549-893A-E2360E934F2D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902" y="817569"/>
            <a:ext cx="11077574" cy="0"/>
          </a:xfrm>
          <a:prstGeom prst="line">
            <a:avLst/>
          </a:prstGeom>
          <a:ln w="19050" cap="rnd">
            <a:solidFill>
              <a:srgbClr val="8A9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59F3489B-492B-4850-A656-663C8241C693}"/>
              </a:ext>
            </a:extLst>
          </p:cNvPr>
          <p:cNvSpPr/>
          <p:nvPr userDrawn="1"/>
        </p:nvSpPr>
        <p:spPr>
          <a:xfrm>
            <a:off x="666299" y="1182726"/>
            <a:ext cx="11135177" cy="4646574"/>
          </a:xfrm>
          <a:prstGeom prst="roundRect">
            <a:avLst>
              <a:gd name="adj" fmla="val 5878"/>
            </a:avLst>
          </a:prstGeom>
          <a:solidFill>
            <a:srgbClr val="1844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3F5F7"/>
              </a:solidFill>
            </a:endParaRPr>
          </a:p>
        </p:txBody>
      </p:sp>
      <p:sp>
        <p:nvSpPr>
          <p:cNvPr id="24" name="Рисунок 26">
            <a:extLst>
              <a:ext uri="{FF2B5EF4-FFF2-40B4-BE49-F238E27FC236}">
                <a16:creationId xmlns:a16="http://schemas.microsoft.com/office/drawing/2014/main" xmlns="" id="{5A59625C-3484-4396-B317-84BD45C9EB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573" y="4271074"/>
            <a:ext cx="1438275" cy="143986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F3F5F7"/>
                </a:solidFill>
              </a:defRPr>
            </a:lvl1pPr>
          </a:lstStyle>
          <a:p>
            <a:r>
              <a:rPr lang="ru-RU" dirty="0"/>
              <a:t>Рисунок</a:t>
            </a:r>
          </a:p>
          <a:p>
            <a:r>
              <a:rPr lang="ru-RU" dirty="0"/>
              <a:t>Цвет </a:t>
            </a:r>
            <a:r>
              <a:rPr lang="en-US" dirty="0"/>
              <a:t>#F3F5F7</a:t>
            </a:r>
            <a:endParaRPr lang="ru-RU" dirty="0"/>
          </a:p>
        </p:txBody>
      </p:sp>
      <p:sp>
        <p:nvSpPr>
          <p:cNvPr id="25" name="Текст 52">
            <a:extLst>
              <a:ext uri="{FF2B5EF4-FFF2-40B4-BE49-F238E27FC236}">
                <a16:creationId xmlns:a16="http://schemas.microsoft.com/office/drawing/2014/main" xmlns="" id="{09DCB32B-7BCA-4764-814B-B7E965943D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9" y="1372876"/>
            <a:ext cx="10610849" cy="393700"/>
          </a:xfrm>
        </p:spPr>
        <p:txBody>
          <a:bodyPr>
            <a:noAutofit/>
          </a:bodyPr>
          <a:lstStyle>
            <a:lvl1pPr>
              <a:defRPr lang="ru-RU" sz="2000" kern="1200" dirty="0" smtClean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Текст 52">
            <a:extLst>
              <a:ext uri="{FF2B5EF4-FFF2-40B4-BE49-F238E27FC236}">
                <a16:creationId xmlns:a16="http://schemas.microsoft.com/office/drawing/2014/main" xmlns="" id="{ACFF87F3-DFA0-4E9C-92C5-4249976455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06348" y="5970626"/>
            <a:ext cx="2139325" cy="393700"/>
          </a:xfrm>
        </p:spPr>
        <p:txBody>
          <a:bodyPr>
            <a:noAutofit/>
          </a:bodyPr>
          <a:lstStyle>
            <a:lvl1pPr marL="0" algn="just" defTabSz="457200" rtl="0" eaLnBrk="1" latinLnBrk="0" hangingPunct="1">
              <a:defRPr lang="ru-RU" sz="1600" kern="1200" dirty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52">
            <a:extLst>
              <a:ext uri="{FF2B5EF4-FFF2-40B4-BE49-F238E27FC236}">
                <a16:creationId xmlns:a16="http://schemas.microsoft.com/office/drawing/2014/main" xmlns="" id="{6C1FA76D-C8B5-44AF-BBD1-5AEB646A1D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06347" y="6377664"/>
            <a:ext cx="2139325" cy="393700"/>
          </a:xfrm>
        </p:spPr>
        <p:txBody>
          <a:bodyPr>
            <a:noAutofit/>
          </a:bodyPr>
          <a:lstStyle>
            <a:lvl1pPr marL="0" algn="just" defTabSz="457200" rtl="0" eaLnBrk="1" latinLnBrk="0" hangingPunct="1">
              <a:defRPr lang="ru-RU" sz="1400" b="1" kern="1200" dirty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Рисунок 13">
            <a:extLst>
              <a:ext uri="{FF2B5EF4-FFF2-40B4-BE49-F238E27FC236}">
                <a16:creationId xmlns:a16="http://schemas.microsoft.com/office/drawing/2014/main" xmlns="" id="{4116A1B4-FBD6-4FD4-B2B9-5D654ADFC53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222699" y="70084"/>
            <a:ext cx="1689100" cy="678624"/>
          </a:xfrm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EFF0F2"/>
                </a:solidFill>
              </a:defRPr>
            </a:lvl1pPr>
          </a:lstStyle>
          <a:p>
            <a:r>
              <a:rPr lang="ru-RU" dirty="0"/>
              <a:t>Логотип / герб при наличии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2F4BBE6-A0E8-4366-88B6-FDE4E7F8EBC2}"/>
              </a:ext>
            </a:extLst>
          </p:cNvPr>
          <p:cNvSpPr/>
          <p:nvPr userDrawn="1"/>
        </p:nvSpPr>
        <p:spPr>
          <a:xfrm>
            <a:off x="47172" y="6609109"/>
            <a:ext cx="2712357" cy="21600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D2D9E4"/>
                </a:solidFill>
                <a:latin typeface="Book Antiqua" panose="02040602050305030304" pitchFamily="18" charset="0"/>
              </a:rPr>
              <a:t>Десятые Васильевские чтения, 2022 г.</a:t>
            </a:r>
          </a:p>
        </p:txBody>
      </p:sp>
      <p:sp>
        <p:nvSpPr>
          <p:cNvPr id="22" name="Номер слайда 7"/>
          <p:cNvSpPr txBox="1">
            <a:spLocks/>
          </p:cNvSpPr>
          <p:nvPr userDrawn="1"/>
        </p:nvSpPr>
        <p:spPr>
          <a:xfrm>
            <a:off x="9413857" y="6609109"/>
            <a:ext cx="2743200" cy="21600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rgbClr val="1E21A6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47B8F1-5535-4EBA-BE9F-B5504DCB3F36}" type="slidenum">
              <a:rPr lang="ru-RU" sz="1100" smtClean="0">
                <a:solidFill>
                  <a:srgbClr val="D2D9E4"/>
                </a:solidFill>
              </a:rPr>
              <a:pPr/>
              <a:t>‹#›</a:t>
            </a:fld>
            <a:endParaRPr lang="ru-RU" sz="1100" dirty="0">
              <a:solidFill>
                <a:srgbClr val="D2D9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9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CD38DC-1BFC-4147-B9D3-87DD7FB15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5FF596-3868-4CE2-ADDE-3BC43196F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fld id="{17911971-9CBA-4D2E-B8BE-98E3A7977C58}" type="datetime1">
              <a:rPr lang="ru-RU" smtClean="0"/>
              <a:pPr/>
              <a:t>15.04.2022</a:t>
            </a:fld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CC5D29D8-FF61-4A67-A3B9-0AAC7BEE9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4025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1E21A6"/>
                </a:solidFill>
                <a:latin typeface="Book Antiqua" panose="02040602050305030304" pitchFamily="18" charset="0"/>
              </a:defRPr>
            </a:lvl1pPr>
          </a:lstStyle>
          <a:p>
            <a:fld id="{D1E4D1C3-FB35-4815-A1AA-9077481E5FC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0ACD026C-7617-40D5-BBE3-189B41F9E5E6}"/>
              </a:ext>
            </a:extLst>
          </p:cNvPr>
          <p:cNvCxnSpPr>
            <a:cxnSpLocks/>
          </p:cNvCxnSpPr>
          <p:nvPr userDrawn="1"/>
        </p:nvCxnSpPr>
        <p:spPr>
          <a:xfrm flipH="1">
            <a:off x="723902" y="817569"/>
            <a:ext cx="11077574" cy="0"/>
          </a:xfrm>
          <a:prstGeom prst="line">
            <a:avLst/>
          </a:prstGeom>
          <a:ln w="19050" cap="rnd">
            <a:solidFill>
              <a:srgbClr val="8A9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024D7D9E-3372-4620-8E00-1B2E709999B2}"/>
              </a:ext>
            </a:extLst>
          </p:cNvPr>
          <p:cNvGrpSpPr/>
          <p:nvPr userDrawn="1"/>
        </p:nvGrpSpPr>
        <p:grpSpPr>
          <a:xfrm>
            <a:off x="9411129" y="43756"/>
            <a:ext cx="2266521" cy="694699"/>
            <a:chOff x="9809581" y="-1489"/>
            <a:chExt cx="2266521" cy="69469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565AFEFC-3A10-4FD8-B0AD-C309F653E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8798" y="60629"/>
              <a:ext cx="1457304" cy="570462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AD9E8F5-2C58-4297-95C1-D5D9DD698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10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  <a14:imgEffect>
                        <a14:brightnessContrast bright="-39000"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051" r="68305"/>
            <a:stretch/>
          </p:blipFill>
          <p:spPr>
            <a:xfrm>
              <a:off x="9809581" y="-1489"/>
              <a:ext cx="706806" cy="694699"/>
            </a:xfrm>
            <a:prstGeom prst="rect">
              <a:avLst/>
            </a:prstGeom>
          </p:spPr>
        </p:pic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26B1ECB3-55CD-4EB9-B6CA-BAB97DC077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548543" y="69635"/>
              <a:ext cx="0" cy="552450"/>
            </a:xfrm>
            <a:prstGeom prst="line">
              <a:avLst/>
            </a:prstGeom>
            <a:ln w="19050" cap="rnd">
              <a:solidFill>
                <a:srgbClr val="8A9C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7ED6436E-9B2E-4CE4-9CA7-7BF5AFDB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2" y="-13702"/>
            <a:ext cx="10515600" cy="85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7527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200" kern="1200" dirty="0" smtClean="0">
          <a:solidFill>
            <a:srgbClr val="8A9CB9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18447A"/>
          </a:solidFill>
          <a:latin typeface="Book Antiqua" panose="02040602050305030304" pitchFamily="18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18447A"/>
          </a:solidFill>
          <a:latin typeface="Book Antiqua" panose="02040602050305030304" pitchFamily="18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18447A"/>
          </a:solidFill>
          <a:latin typeface="Book Antiqua" panose="02040602050305030304" pitchFamily="18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18447A"/>
          </a:solidFill>
          <a:latin typeface="Book Antiqua" panose="02040602050305030304" pitchFamily="18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18447A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="" xmlns:a16="http://schemas.microsoft.com/office/drawing/2014/main" id="{BFB81596-98F2-4479-84C3-687FCB5BC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06932" y="5398287"/>
            <a:ext cx="4876965" cy="344489"/>
          </a:xfrm>
        </p:spPr>
        <p:txBody>
          <a:bodyPr>
            <a:noAutofit/>
          </a:bodyPr>
          <a:lstStyle/>
          <a:p>
            <a:r>
              <a:rPr lang="ru-RU" sz="1800" dirty="0" smtClean="0"/>
              <a:t>Агеев Дмитрий Валерьевич</a:t>
            </a:r>
            <a:endParaRPr lang="ru-RU" sz="1800" b="0" dirty="0"/>
          </a:p>
        </p:txBody>
      </p:sp>
      <p:sp>
        <p:nvSpPr>
          <p:cNvPr id="5" name="Текст 2">
            <a:extLst>
              <a:ext uri="{FF2B5EF4-FFF2-40B4-BE49-F238E27FC236}">
                <a16:creationId xmlns="" xmlns:a16="http://schemas.microsoft.com/office/drawing/2014/main" id="{BFB81596-98F2-4479-84C3-687FCB5BCAAE}"/>
              </a:ext>
            </a:extLst>
          </p:cNvPr>
          <p:cNvSpPr txBox="1">
            <a:spLocks/>
          </p:cNvSpPr>
          <p:nvPr/>
        </p:nvSpPr>
        <p:spPr>
          <a:xfrm>
            <a:off x="6206931" y="5742776"/>
            <a:ext cx="4876965" cy="846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8A9CB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18447A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8447A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447A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8447A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b="0" dirty="0" smtClean="0"/>
              <a:t>Главное контрольное управление </a:t>
            </a:r>
          </a:p>
          <a:p>
            <a:pPr>
              <a:spcBef>
                <a:spcPts val="0"/>
              </a:spcBef>
            </a:pPr>
            <a:r>
              <a:rPr lang="ru-RU" sz="1400" b="0" dirty="0" smtClean="0"/>
              <a:t>Челябинской области</a:t>
            </a:r>
            <a:endParaRPr lang="ru-RU" sz="1400" b="0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lum bright="2000" contrast="-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2074" y="127594"/>
            <a:ext cx="2062717" cy="7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Планирование контрольной деятельности.</a:t>
            </a:r>
            <a:br>
              <a:rPr lang="ru-RU" sz="2800" dirty="0" smtClean="0"/>
            </a:br>
            <a:r>
              <a:rPr lang="ru-RU" sz="2800" dirty="0" smtClean="0"/>
              <a:t>Схема обработки информации в ручном режиме</a:t>
            </a:r>
            <a:endParaRPr lang="ru-RU" sz="2800" dirty="0"/>
          </a:p>
        </p:txBody>
      </p:sp>
      <p:pic>
        <p:nvPicPr>
          <p:cNvPr id="183" name="Рисунок 182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08" b="-14808"/>
          <a:stretch/>
        </p:blipFill>
        <p:spPr>
          <a:xfrm>
            <a:off x="10292316" y="1"/>
            <a:ext cx="1765005" cy="871870"/>
          </a:xfrm>
          <a:prstGeom prst="rect">
            <a:avLst/>
          </a:prstGeom>
        </p:spPr>
      </p:pic>
      <p:sp>
        <p:nvSpPr>
          <p:cNvPr id="20" name="Google Shape;4859;p48"/>
          <p:cNvSpPr/>
          <p:nvPr/>
        </p:nvSpPr>
        <p:spPr>
          <a:xfrm>
            <a:off x="4486940" y="1002687"/>
            <a:ext cx="4912242" cy="864941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Подготовка и направление запросов                             380 получателям бюджетных средств о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             расходах  за 11 месяцев текущего года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sp>
        <p:nvSpPr>
          <p:cNvPr id="21" name="Google Shape;4859;p48"/>
          <p:cNvSpPr/>
          <p:nvPr/>
        </p:nvSpPr>
        <p:spPr>
          <a:xfrm>
            <a:off x="4486940" y="2158253"/>
            <a:ext cx="4912242" cy="588374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Ожидание ответа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sp>
        <p:nvSpPr>
          <p:cNvPr id="22" name="Google Shape;4859;p48"/>
          <p:cNvSpPr/>
          <p:nvPr/>
        </p:nvSpPr>
        <p:spPr>
          <a:xfrm>
            <a:off x="4486940" y="3058438"/>
            <a:ext cx="2349795" cy="829495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Ответ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НЕ представлен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в срок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sp>
        <p:nvSpPr>
          <p:cNvPr id="23" name="Google Shape;4859;p48"/>
          <p:cNvSpPr/>
          <p:nvPr/>
        </p:nvSpPr>
        <p:spPr>
          <a:xfrm>
            <a:off x="7081285" y="3058439"/>
            <a:ext cx="2317897" cy="829494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Ответ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представлен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в срок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943061" y="1867628"/>
            <a:ext cx="0" cy="290625"/>
          </a:xfrm>
          <a:prstGeom prst="straightConnector1">
            <a:avLst/>
          </a:prstGeom>
          <a:ln w="28575">
            <a:solidFill>
              <a:srgbClr val="F3F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661837" y="2746627"/>
            <a:ext cx="0" cy="311811"/>
          </a:xfrm>
          <a:prstGeom prst="straightConnector1">
            <a:avLst/>
          </a:prstGeom>
          <a:ln w="28575">
            <a:solidFill>
              <a:srgbClr val="F3F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165805" y="2721739"/>
            <a:ext cx="0" cy="311810"/>
          </a:xfrm>
          <a:prstGeom prst="straightConnector1">
            <a:avLst/>
          </a:prstGeom>
          <a:ln w="28575">
            <a:solidFill>
              <a:srgbClr val="F3F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Google Shape;4859;p48"/>
          <p:cNvSpPr/>
          <p:nvPr/>
        </p:nvSpPr>
        <p:spPr>
          <a:xfrm>
            <a:off x="1481470" y="2158252"/>
            <a:ext cx="2349795" cy="588375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Формирование повторного запроса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2656367" y="3473185"/>
            <a:ext cx="1830573" cy="24927"/>
          </a:xfrm>
          <a:prstGeom prst="line">
            <a:avLst/>
          </a:prstGeom>
          <a:ln w="28575">
            <a:solidFill>
              <a:srgbClr val="F3F5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2645736" y="2746628"/>
            <a:ext cx="1" cy="751484"/>
          </a:xfrm>
          <a:prstGeom prst="straightConnector1">
            <a:avLst/>
          </a:prstGeom>
          <a:ln w="28575">
            <a:solidFill>
              <a:srgbClr val="F3F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Google Shape;4859;p48"/>
          <p:cNvSpPr/>
          <p:nvPr/>
        </p:nvSpPr>
        <p:spPr>
          <a:xfrm>
            <a:off x="4486941" y="4146504"/>
            <a:ext cx="4912242" cy="382966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Анализ полученной информации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sp>
        <p:nvSpPr>
          <p:cNvPr id="40" name="Google Shape;4859;p48"/>
          <p:cNvSpPr/>
          <p:nvPr/>
        </p:nvSpPr>
        <p:spPr>
          <a:xfrm>
            <a:off x="4486941" y="4805723"/>
            <a:ext cx="2349795" cy="829495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Представлена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НЕполная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 информация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2656367" y="5220470"/>
            <a:ext cx="1830572" cy="0"/>
          </a:xfrm>
          <a:prstGeom prst="line">
            <a:avLst/>
          </a:prstGeom>
          <a:ln w="28575">
            <a:solidFill>
              <a:srgbClr val="F3F5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645735" y="3470576"/>
            <a:ext cx="1" cy="1734822"/>
          </a:xfrm>
          <a:prstGeom prst="line">
            <a:avLst/>
          </a:prstGeom>
          <a:ln w="28575">
            <a:solidFill>
              <a:srgbClr val="F3F5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oogle Shape;4859;p48"/>
          <p:cNvSpPr/>
          <p:nvPr/>
        </p:nvSpPr>
        <p:spPr>
          <a:xfrm>
            <a:off x="7081287" y="4805723"/>
            <a:ext cx="2349795" cy="829495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Представлена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полная информация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sp>
        <p:nvSpPr>
          <p:cNvPr id="47" name="Google Shape;4859;p48"/>
          <p:cNvSpPr/>
          <p:nvPr/>
        </p:nvSpPr>
        <p:spPr>
          <a:xfrm>
            <a:off x="4486939" y="5900683"/>
            <a:ext cx="4944141" cy="553087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Составление проекта плана контрольной деятельности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8165805" y="3887933"/>
            <a:ext cx="0" cy="258571"/>
          </a:xfrm>
          <a:prstGeom prst="straightConnector1">
            <a:avLst/>
          </a:prstGeom>
          <a:ln w="28575">
            <a:solidFill>
              <a:srgbClr val="F3F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661837" y="4529470"/>
            <a:ext cx="0" cy="276253"/>
          </a:xfrm>
          <a:prstGeom prst="straightConnector1">
            <a:avLst/>
          </a:prstGeom>
          <a:ln w="28575">
            <a:solidFill>
              <a:srgbClr val="F3F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8165805" y="4529470"/>
            <a:ext cx="0" cy="276253"/>
          </a:xfrm>
          <a:prstGeom prst="straightConnector1">
            <a:avLst/>
          </a:prstGeom>
          <a:ln w="28575">
            <a:solidFill>
              <a:srgbClr val="F3F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8240233" y="5635218"/>
            <a:ext cx="0" cy="265465"/>
          </a:xfrm>
          <a:prstGeom prst="straightConnector1">
            <a:avLst/>
          </a:prstGeom>
          <a:ln w="28575">
            <a:solidFill>
              <a:srgbClr val="F3F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831265" y="2440865"/>
            <a:ext cx="655674" cy="11575"/>
          </a:xfrm>
          <a:prstGeom prst="straightConnector1">
            <a:avLst/>
          </a:prstGeom>
          <a:ln w="28575">
            <a:solidFill>
              <a:srgbClr val="F3F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авая фигурная скобка 44"/>
          <p:cNvSpPr/>
          <p:nvPr/>
        </p:nvSpPr>
        <p:spPr>
          <a:xfrm>
            <a:off x="9441712" y="1002687"/>
            <a:ext cx="233916" cy="864941"/>
          </a:xfrm>
          <a:prstGeom prst="rightBrace">
            <a:avLst/>
          </a:prstGeom>
          <a:ln w="28575">
            <a:solidFill>
              <a:srgbClr val="F3F5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771322" y="1250491"/>
            <a:ext cx="209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 рабочих дней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1" name="Правая фигурная скобка 60"/>
          <p:cNvSpPr/>
          <p:nvPr/>
        </p:nvSpPr>
        <p:spPr>
          <a:xfrm>
            <a:off x="9459433" y="2156726"/>
            <a:ext cx="198474" cy="588376"/>
          </a:xfrm>
          <a:prstGeom prst="rightBrace">
            <a:avLst/>
          </a:prstGeom>
          <a:ln w="28575">
            <a:solidFill>
              <a:srgbClr val="F3F5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9771322" y="2256200"/>
            <a:ext cx="242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30 календарных дней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3" name="Правая фигурная скобка 62"/>
          <p:cNvSpPr/>
          <p:nvPr/>
        </p:nvSpPr>
        <p:spPr>
          <a:xfrm>
            <a:off x="9459433" y="3072418"/>
            <a:ext cx="198474" cy="1471032"/>
          </a:xfrm>
          <a:prstGeom prst="rightBrace">
            <a:avLst/>
          </a:prstGeom>
          <a:ln w="28575">
            <a:solidFill>
              <a:srgbClr val="F3F5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9849294" y="3623268"/>
            <a:ext cx="242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30 календарных дней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6" name="Правая фигурная скобка 65"/>
          <p:cNvSpPr/>
          <p:nvPr/>
        </p:nvSpPr>
        <p:spPr>
          <a:xfrm flipH="1" flipV="1">
            <a:off x="1275903" y="2160351"/>
            <a:ext cx="198476" cy="588375"/>
          </a:xfrm>
          <a:prstGeom prst="rightBrace">
            <a:avLst/>
          </a:prstGeom>
          <a:ln w="28575">
            <a:solidFill>
              <a:srgbClr val="F3F5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-95693" y="2131372"/>
            <a:ext cx="127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5 рабочих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дней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1" name="Правая фигурная скобка 70"/>
          <p:cNvSpPr/>
          <p:nvPr/>
        </p:nvSpPr>
        <p:spPr>
          <a:xfrm>
            <a:off x="9487788" y="4848469"/>
            <a:ext cx="198474" cy="1605301"/>
          </a:xfrm>
          <a:prstGeom prst="rightBrace">
            <a:avLst/>
          </a:prstGeom>
          <a:ln w="28575">
            <a:solidFill>
              <a:srgbClr val="F3F5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9849294" y="5450552"/>
            <a:ext cx="242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 рабочих дня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3915" y="5854060"/>
            <a:ext cx="3168505" cy="646331"/>
          </a:xfrm>
          <a:prstGeom prst="rect">
            <a:avLst/>
          </a:prstGeom>
          <a:solidFill>
            <a:srgbClr val="18447A"/>
          </a:solidFill>
          <a:ln w="38100">
            <a:solidFill>
              <a:srgbClr val="F3F5F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ИТОГО: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 календарных дней</a:t>
            </a: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4" name="Прямая со стрелкой 53"/>
          <p:cNvCxnSpPr>
            <a:endCxn id="52" idx="3"/>
          </p:cNvCxnSpPr>
          <p:nvPr/>
        </p:nvCxnSpPr>
        <p:spPr>
          <a:xfrm flipH="1">
            <a:off x="3402420" y="6177226"/>
            <a:ext cx="1084521" cy="0"/>
          </a:xfrm>
          <a:prstGeom prst="straightConnector1">
            <a:avLst/>
          </a:prstGeom>
          <a:ln w="28575">
            <a:solidFill>
              <a:srgbClr val="F3F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1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Планирование контрольной деятельности.</a:t>
            </a:r>
            <a:br>
              <a:rPr lang="ru-RU" dirty="0" smtClean="0"/>
            </a:br>
            <a:r>
              <a:rPr lang="ru-RU" dirty="0" smtClean="0"/>
              <a:t>Проект</a:t>
            </a:r>
            <a:endParaRPr lang="ru-RU" dirty="0"/>
          </a:p>
        </p:txBody>
      </p:sp>
      <p:pic>
        <p:nvPicPr>
          <p:cNvPr id="183" name="Рисунок 182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08" b="-14808"/>
          <a:stretch/>
        </p:blipFill>
        <p:spPr>
          <a:xfrm>
            <a:off x="10334847" y="1"/>
            <a:ext cx="1701208" cy="829340"/>
          </a:xfrm>
          <a:prstGeom prst="rect">
            <a:avLst/>
          </a:prstGeom>
        </p:spPr>
      </p:pic>
      <p:sp>
        <p:nvSpPr>
          <p:cNvPr id="4" name="Google Shape;4859;p48"/>
          <p:cNvSpPr/>
          <p:nvPr/>
        </p:nvSpPr>
        <p:spPr>
          <a:xfrm>
            <a:off x="567069" y="1903071"/>
            <a:ext cx="4100623" cy="776333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Проект «Эффективный регион»             в Челябинской области 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sp>
        <p:nvSpPr>
          <p:cNvPr id="5" name="Google Shape;4859;p48"/>
          <p:cNvSpPr/>
          <p:nvPr/>
        </p:nvSpPr>
        <p:spPr>
          <a:xfrm>
            <a:off x="7141534" y="1903071"/>
            <a:ext cx="4100623" cy="776333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Проект ГКУ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 Челябинской области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sp>
        <p:nvSpPr>
          <p:cNvPr id="6" name="Google Shape;4859;p48"/>
          <p:cNvSpPr/>
          <p:nvPr/>
        </p:nvSpPr>
        <p:spPr>
          <a:xfrm>
            <a:off x="7141534" y="3015788"/>
            <a:ext cx="4100623" cy="2622855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Цель: оптимизация межведомственного взаимодействия с Министерством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 финансов Челябинской области,               в части получения информации              об использовании областного бюджета, при формировании планов контрольной работы                ГКУ Челябинской области 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667692" y="2291237"/>
            <a:ext cx="2473842" cy="0"/>
          </a:xfrm>
          <a:prstGeom prst="straightConnector1">
            <a:avLst/>
          </a:prstGeom>
          <a:ln w="28575">
            <a:solidFill>
              <a:srgbClr val="F3F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9191845" y="2679404"/>
            <a:ext cx="0" cy="336384"/>
          </a:xfrm>
          <a:prstGeom prst="straightConnector1">
            <a:avLst/>
          </a:prstGeom>
          <a:ln w="28575">
            <a:solidFill>
              <a:srgbClr val="F3F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3" y="4513344"/>
            <a:ext cx="1500199" cy="17583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47" y="4327216"/>
            <a:ext cx="2894149" cy="878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02" y="5283057"/>
            <a:ext cx="1426394" cy="11747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4502" r="10562" b="15090"/>
          <a:stretch/>
        </p:blipFill>
        <p:spPr>
          <a:xfrm>
            <a:off x="5156791" y="4423143"/>
            <a:ext cx="1578497" cy="203464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974847" y="5283056"/>
            <a:ext cx="1426394" cy="1174735"/>
          </a:xfrm>
          <a:prstGeom prst="rect">
            <a:avLst/>
          </a:prstGeom>
          <a:solidFill>
            <a:srgbClr val="F3F5F7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0" r="27825" b="24097"/>
          <a:stretch/>
        </p:blipFill>
        <p:spPr>
          <a:xfrm>
            <a:off x="2378932" y="5286443"/>
            <a:ext cx="618221" cy="8498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95527" y="6089759"/>
            <a:ext cx="142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Министерство финансов Челябинской области</a:t>
            </a:r>
            <a:endParaRPr lang="ru-RU" sz="900" dirty="0"/>
          </a:p>
        </p:txBody>
      </p:sp>
      <p:sp>
        <p:nvSpPr>
          <p:cNvPr id="27" name="TextBox 26"/>
          <p:cNvSpPr txBox="1"/>
          <p:nvPr/>
        </p:nvSpPr>
        <p:spPr>
          <a:xfrm>
            <a:off x="251883" y="3504265"/>
            <a:ext cx="6483405" cy="369332"/>
          </a:xfrm>
          <a:prstGeom prst="rect">
            <a:avLst/>
          </a:prstGeom>
          <a:solidFill>
            <a:srgbClr val="18447A"/>
          </a:solidFill>
          <a:ln w="38100">
            <a:solidFill>
              <a:srgbClr val="F3F5F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УЧАСТНИКИ ПРОЕКТА </a:t>
            </a: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6" name="Прямая со стрелкой 25"/>
          <p:cNvCxnSpPr>
            <a:endCxn id="27" idx="3"/>
          </p:cNvCxnSpPr>
          <p:nvPr/>
        </p:nvCxnSpPr>
        <p:spPr>
          <a:xfrm flipH="1">
            <a:off x="6735288" y="3688931"/>
            <a:ext cx="406246" cy="0"/>
          </a:xfrm>
          <a:prstGeom prst="straightConnector1">
            <a:avLst/>
          </a:prstGeom>
          <a:ln w="2857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Определение Объектов контроля</a:t>
            </a:r>
            <a:endParaRPr lang="ru-RU" dirty="0"/>
          </a:p>
        </p:txBody>
      </p:sp>
      <p:pic>
        <p:nvPicPr>
          <p:cNvPr id="183" name="Рисунок 182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08" b="-14808"/>
          <a:stretch/>
        </p:blipFill>
        <p:spPr>
          <a:xfrm>
            <a:off x="10328238" y="0"/>
            <a:ext cx="1689100" cy="839972"/>
          </a:xfrm>
          <a:prstGeom prst="rect">
            <a:avLst/>
          </a:prstGeom>
        </p:spPr>
      </p:pic>
      <p:sp>
        <p:nvSpPr>
          <p:cNvPr id="4" name="Google Shape;4859;p48"/>
          <p:cNvSpPr/>
          <p:nvPr/>
        </p:nvSpPr>
        <p:spPr>
          <a:xfrm>
            <a:off x="180752" y="2945375"/>
            <a:ext cx="3296094" cy="920354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Критерии вероятности допущения нарушений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F3F5F7"/>
                </a:solidFill>
                <a:latin typeface="Book Antiqua" panose="02040602050305030304" pitchFamily="18" charset="0"/>
                <a:cs typeface="Arial"/>
                <a:sym typeface="Arial"/>
              </a:rPr>
              <a:t>(всего 9)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sp>
        <p:nvSpPr>
          <p:cNvPr id="5" name="Google Shape;4859;p48"/>
          <p:cNvSpPr/>
          <p:nvPr/>
        </p:nvSpPr>
        <p:spPr>
          <a:xfrm>
            <a:off x="180752" y="4125433"/>
            <a:ext cx="3296094" cy="977372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Критерии существенности последствий нарушений (всего 11)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sp>
        <p:nvSpPr>
          <p:cNvPr id="6" name="Трапеция 5"/>
          <p:cNvSpPr/>
          <p:nvPr/>
        </p:nvSpPr>
        <p:spPr>
          <a:xfrm rot="5400000">
            <a:off x="3195573" y="3721065"/>
            <a:ext cx="2157431" cy="606056"/>
          </a:xfrm>
          <a:prstGeom prst="trapezoid">
            <a:avLst/>
          </a:prstGeom>
          <a:solidFill>
            <a:srgbClr val="18447A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ОЦЕНКА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476846" y="3405552"/>
            <a:ext cx="494414" cy="0"/>
          </a:xfrm>
          <a:prstGeom prst="straightConnector1">
            <a:avLst/>
          </a:prstGeom>
          <a:ln w="2857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476846" y="4585508"/>
            <a:ext cx="494414" cy="0"/>
          </a:xfrm>
          <a:prstGeom prst="straightConnector1">
            <a:avLst/>
          </a:prstGeom>
          <a:ln w="2857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566;p30"/>
          <p:cNvSpPr txBox="1">
            <a:spLocks/>
          </p:cNvSpPr>
          <p:nvPr/>
        </p:nvSpPr>
        <p:spPr>
          <a:xfrm>
            <a:off x="180752" y="1052781"/>
            <a:ext cx="3296094" cy="1488400"/>
          </a:xfrm>
          <a:prstGeom prst="rect">
            <a:avLst/>
          </a:prstGeom>
          <a:solidFill>
            <a:srgbClr val="18447A"/>
          </a:solidFill>
          <a:ln>
            <a:solidFill>
              <a:srgbClr val="FFFFFF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tabLst/>
              <a:defRPr/>
            </a:pPr>
            <a:r>
              <a:rPr lang="ru-RU" sz="1800" kern="0" dirty="0" smtClean="0">
                <a:latin typeface="Book Antiqua" panose="02040602050305030304" pitchFamily="18" charset="0"/>
              </a:rPr>
              <a:t>1.Е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sym typeface="Roboto"/>
              </a:rPr>
              <a:t>диная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sym typeface="Roboto"/>
              </a:rPr>
              <a:t> информационная система  в сфере закупок;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tabLst/>
              <a:defRPr/>
            </a:pPr>
            <a:r>
              <a:rPr lang="ru-RU" sz="1800" kern="0" dirty="0" smtClean="0">
                <a:latin typeface="Book Antiqua" panose="02040602050305030304" pitchFamily="18" charset="0"/>
              </a:rPr>
              <a:t>2.Р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sym typeface="Roboto"/>
              </a:rPr>
              <a:t>езультаты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sym typeface="Roboto"/>
              </a:rPr>
              <a:t> предыдущих контрольных мероприятий;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tabLst/>
              <a:defRPr/>
            </a:pPr>
            <a:r>
              <a:rPr lang="ru-RU" sz="1800" kern="0" dirty="0" smtClean="0">
                <a:latin typeface="Book Antiqua" panose="02040602050305030304" pitchFamily="18" charset="0"/>
              </a:rPr>
              <a:t>3.Иные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sym typeface="Roboto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sym typeface="Roboto"/>
            </a:endParaRPr>
          </a:p>
        </p:txBody>
      </p:sp>
      <p:sp>
        <p:nvSpPr>
          <p:cNvPr id="13" name="Google Shape;566;p30"/>
          <p:cNvSpPr txBox="1">
            <a:spLocks/>
          </p:cNvSpPr>
          <p:nvPr/>
        </p:nvSpPr>
        <p:spPr>
          <a:xfrm>
            <a:off x="180752" y="5646046"/>
            <a:ext cx="3296094" cy="691116"/>
          </a:xfrm>
          <a:prstGeom prst="rect">
            <a:avLst/>
          </a:prstGeom>
          <a:solidFill>
            <a:srgbClr val="18447A"/>
          </a:solidFill>
          <a:ln>
            <a:solidFill>
              <a:srgbClr val="FFFFFF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sym typeface="Roboto"/>
              </a:rPr>
              <a:t>Информация от Минфина Челябинской области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sym typeface="Roboto"/>
            </a:endParaRPr>
          </a:p>
        </p:txBody>
      </p:sp>
      <p:cxnSp>
        <p:nvCxnSpPr>
          <p:cNvPr id="14" name="Прямая со стрелкой 13"/>
          <p:cNvCxnSpPr>
            <a:stCxn id="13" idx="0"/>
          </p:cNvCxnSpPr>
          <p:nvPr/>
        </p:nvCxnSpPr>
        <p:spPr>
          <a:xfrm flipV="1">
            <a:off x="1828799" y="5102805"/>
            <a:ext cx="0" cy="543241"/>
          </a:xfrm>
          <a:prstGeom prst="straightConnector1">
            <a:avLst/>
          </a:prstGeom>
          <a:ln w="2857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2" idx="2"/>
          </p:cNvCxnSpPr>
          <p:nvPr/>
        </p:nvCxnSpPr>
        <p:spPr>
          <a:xfrm>
            <a:off x="1828799" y="2541181"/>
            <a:ext cx="0" cy="404194"/>
          </a:xfrm>
          <a:prstGeom prst="straightConnector1">
            <a:avLst/>
          </a:prstGeom>
          <a:ln w="2857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4859;p48"/>
          <p:cNvSpPr/>
          <p:nvPr/>
        </p:nvSpPr>
        <p:spPr>
          <a:xfrm>
            <a:off x="5202864" y="1797137"/>
            <a:ext cx="2218663" cy="1286381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I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группа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(красная зона)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F3F5F7"/>
                </a:solidFill>
                <a:latin typeface="Book Antiqua" panose="02040602050305030304" pitchFamily="18" charset="0"/>
                <a:cs typeface="Arial"/>
                <a:sym typeface="Arial"/>
              </a:rPr>
              <a:t>Высокий уровень риска</a:t>
            </a:r>
            <a:endParaRPr kumimoji="0" b="1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sp>
        <p:nvSpPr>
          <p:cNvPr id="19" name="Google Shape;4859;p48"/>
          <p:cNvSpPr/>
          <p:nvPr/>
        </p:nvSpPr>
        <p:spPr>
          <a:xfrm>
            <a:off x="5202865" y="3360681"/>
            <a:ext cx="2218663" cy="1286381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II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группа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(красная зона)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F3F5F7"/>
                </a:solidFill>
                <a:latin typeface="Book Antiqua" panose="02040602050305030304" pitchFamily="18" charset="0"/>
                <a:cs typeface="Arial"/>
                <a:sym typeface="Arial"/>
              </a:rPr>
              <a:t>Средний уровень риска</a:t>
            </a:r>
            <a:endParaRPr kumimoji="0" b="1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sp>
        <p:nvSpPr>
          <p:cNvPr id="20" name="Google Shape;4859;p48"/>
          <p:cNvSpPr/>
          <p:nvPr/>
        </p:nvSpPr>
        <p:spPr>
          <a:xfrm>
            <a:off x="5202863" y="4955564"/>
            <a:ext cx="2218663" cy="1286382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III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группа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(зеленая зона)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F3F5F7"/>
                </a:solidFill>
                <a:latin typeface="Book Antiqua" panose="02040602050305030304" pitchFamily="18" charset="0"/>
                <a:cs typeface="Arial"/>
                <a:sym typeface="Arial"/>
              </a:rPr>
              <a:t>Минимальный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F3F5F7"/>
                </a:solidFill>
                <a:latin typeface="Book Antiqua" panose="02040602050305030304" pitchFamily="18" charset="0"/>
                <a:cs typeface="Arial"/>
                <a:sym typeface="Arial"/>
              </a:rPr>
              <a:t>уровень риска</a:t>
            </a:r>
            <a:endParaRPr kumimoji="0" b="1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cxnSp>
        <p:nvCxnSpPr>
          <p:cNvPr id="23" name="Прямая со стрелкой 22"/>
          <p:cNvCxnSpPr>
            <a:stCxn id="6" idx="1"/>
          </p:cNvCxnSpPr>
          <p:nvPr/>
        </p:nvCxnSpPr>
        <p:spPr>
          <a:xfrm flipV="1">
            <a:off x="4274289" y="2302184"/>
            <a:ext cx="928572" cy="718951"/>
          </a:xfrm>
          <a:prstGeom prst="straightConnector1">
            <a:avLst/>
          </a:prstGeom>
          <a:ln w="2857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0"/>
          </p:cNvCxnSpPr>
          <p:nvPr/>
        </p:nvCxnSpPr>
        <p:spPr>
          <a:xfrm>
            <a:off x="4577317" y="4024094"/>
            <a:ext cx="625548" cy="0"/>
          </a:xfrm>
          <a:prstGeom prst="straightConnector1">
            <a:avLst/>
          </a:prstGeom>
          <a:ln w="2857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6" idx="3"/>
          </p:cNvCxnSpPr>
          <p:nvPr/>
        </p:nvCxnSpPr>
        <p:spPr>
          <a:xfrm>
            <a:off x="4274289" y="5027052"/>
            <a:ext cx="928572" cy="618994"/>
          </a:xfrm>
          <a:prstGeom prst="straightConnector1">
            <a:avLst/>
          </a:prstGeom>
          <a:ln w="2857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421528" y="2440327"/>
            <a:ext cx="850602" cy="0"/>
          </a:xfrm>
          <a:prstGeom prst="straightConnector1">
            <a:avLst/>
          </a:prstGeom>
          <a:ln w="2857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4859;p48"/>
          <p:cNvSpPr/>
          <p:nvPr/>
        </p:nvSpPr>
        <p:spPr>
          <a:xfrm>
            <a:off x="8272130" y="2068305"/>
            <a:ext cx="3189768" cy="744044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Разработка проекта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 плана контрольной деятельности</a:t>
            </a:r>
            <a:endParaRPr kumimoji="0" b="1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sp>
        <p:nvSpPr>
          <p:cNvPr id="34" name="Google Shape;4859;p48"/>
          <p:cNvSpPr/>
          <p:nvPr/>
        </p:nvSpPr>
        <p:spPr>
          <a:xfrm>
            <a:off x="8272130" y="3651436"/>
            <a:ext cx="3189768" cy="659331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Объекты контроля всегда на контроле</a:t>
            </a:r>
            <a:endParaRPr kumimoji="0" b="1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7421526" y="3981102"/>
            <a:ext cx="850604" cy="0"/>
          </a:xfrm>
          <a:prstGeom prst="straightConnector1">
            <a:avLst/>
          </a:prstGeom>
          <a:ln w="2857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Google Shape;4859;p48"/>
          <p:cNvSpPr/>
          <p:nvPr/>
        </p:nvSpPr>
        <p:spPr>
          <a:xfrm>
            <a:off x="8272130" y="5253514"/>
            <a:ext cx="3189768" cy="690482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Контрольные мероприятия не планируются</a:t>
            </a:r>
            <a:endParaRPr kumimoji="0" b="1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7421526" y="5598755"/>
            <a:ext cx="850604" cy="0"/>
          </a:xfrm>
          <a:prstGeom prst="straightConnector1">
            <a:avLst/>
          </a:prstGeom>
          <a:ln w="2857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Показатели прогресса</a:t>
            </a:r>
            <a:endParaRPr lang="ru-RU" dirty="0"/>
          </a:p>
        </p:txBody>
      </p:sp>
      <p:pic>
        <p:nvPicPr>
          <p:cNvPr id="183" name="Рисунок 182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08" b="-14808"/>
          <a:stretch/>
        </p:blipFill>
        <p:spPr>
          <a:xfrm>
            <a:off x="10302949" y="0"/>
            <a:ext cx="1733106" cy="861237"/>
          </a:xfrm>
          <a:prstGeom prst="rect">
            <a:avLst/>
          </a:prstGeom>
        </p:spPr>
      </p:pic>
      <p:sp>
        <p:nvSpPr>
          <p:cNvPr id="6" name="Трапеция 5"/>
          <p:cNvSpPr/>
          <p:nvPr/>
        </p:nvSpPr>
        <p:spPr>
          <a:xfrm rot="10800000">
            <a:off x="8722240" y="3009014"/>
            <a:ext cx="2764463" cy="330672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 rot="10800000">
            <a:off x="2498646" y="3009015"/>
            <a:ext cx="2764463" cy="3306726"/>
          </a:xfrm>
          <a:prstGeom prst="trapezoid">
            <a:avLst/>
          </a:prstGeom>
          <a:solidFill>
            <a:srgbClr val="F3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 rot="10800000">
            <a:off x="8722239" y="3009013"/>
            <a:ext cx="2764463" cy="3306726"/>
          </a:xfrm>
          <a:prstGeom prst="trapezoid">
            <a:avLst/>
          </a:prstGeom>
          <a:solidFill>
            <a:srgbClr val="F3F5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 rot="10800000">
            <a:off x="2737880" y="3338623"/>
            <a:ext cx="2286000" cy="2895598"/>
          </a:xfrm>
          <a:prstGeom prst="trapezoid">
            <a:avLst/>
          </a:prstGeom>
          <a:solidFill>
            <a:srgbClr val="184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10800000">
            <a:off x="9381456" y="5539560"/>
            <a:ext cx="1446029" cy="694655"/>
          </a:xfrm>
          <a:prstGeom prst="trapezoid">
            <a:avLst/>
          </a:prstGeom>
          <a:solidFill>
            <a:srgbClr val="184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11028" y="4125433"/>
            <a:ext cx="1339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3F5F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 дней</a:t>
            </a:r>
            <a:endParaRPr lang="ru-RU" sz="2800" b="1" dirty="0">
              <a:solidFill>
                <a:srgbClr val="F3F5F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34620" y="4125434"/>
            <a:ext cx="1339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844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дней</a:t>
            </a:r>
            <a:endParaRPr lang="ru-RU" sz="2800" b="1" dirty="0">
              <a:solidFill>
                <a:srgbClr val="1844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Google Shape;4840;p48"/>
          <p:cNvSpPr/>
          <p:nvPr/>
        </p:nvSpPr>
        <p:spPr>
          <a:xfrm>
            <a:off x="2184986" y="1457597"/>
            <a:ext cx="3391786" cy="1279168"/>
          </a:xfrm>
          <a:custGeom>
            <a:avLst/>
            <a:gdLst/>
            <a:ahLst/>
            <a:cxnLst/>
            <a:rect l="l" t="t" r="r" b="b"/>
            <a:pathLst>
              <a:path w="116549" h="36397" extrusionOk="0">
                <a:moveTo>
                  <a:pt x="18199" y="1"/>
                </a:moveTo>
                <a:cubicBezTo>
                  <a:pt x="8148" y="1"/>
                  <a:pt x="1" y="8148"/>
                  <a:pt x="1" y="18198"/>
                </a:cubicBezTo>
                <a:cubicBezTo>
                  <a:pt x="1" y="28249"/>
                  <a:pt x="8148" y="36396"/>
                  <a:pt x="18199" y="36396"/>
                </a:cubicBezTo>
                <a:lnTo>
                  <a:pt x="98350" y="36396"/>
                </a:lnTo>
                <a:cubicBezTo>
                  <a:pt x="108401" y="36396"/>
                  <a:pt x="116548" y="28249"/>
                  <a:pt x="116548" y="18198"/>
                </a:cubicBezTo>
                <a:cubicBezTo>
                  <a:pt x="116548" y="8148"/>
                  <a:pt x="108401" y="1"/>
                  <a:pt x="98350" y="1"/>
                </a:cubicBezTo>
                <a:close/>
              </a:path>
            </a:pathLst>
          </a:custGeom>
          <a:solidFill>
            <a:srgbClr val="18447A"/>
          </a:solidFill>
          <a:ln w="28575"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rgbClr val="F3F5F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Раннее действовавшая система</a:t>
            </a:r>
            <a:endParaRPr kumimoji="0" sz="2800" b="1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6" name="Google Shape;4840;p48"/>
          <p:cNvSpPr/>
          <p:nvPr/>
        </p:nvSpPr>
        <p:spPr>
          <a:xfrm>
            <a:off x="8408577" y="1457597"/>
            <a:ext cx="3391786" cy="1279168"/>
          </a:xfrm>
          <a:custGeom>
            <a:avLst/>
            <a:gdLst/>
            <a:ahLst/>
            <a:cxnLst/>
            <a:rect l="l" t="t" r="r" b="b"/>
            <a:pathLst>
              <a:path w="116549" h="36397" extrusionOk="0">
                <a:moveTo>
                  <a:pt x="18199" y="1"/>
                </a:moveTo>
                <a:cubicBezTo>
                  <a:pt x="8148" y="1"/>
                  <a:pt x="1" y="8148"/>
                  <a:pt x="1" y="18198"/>
                </a:cubicBezTo>
                <a:cubicBezTo>
                  <a:pt x="1" y="28249"/>
                  <a:pt x="8148" y="36396"/>
                  <a:pt x="18199" y="36396"/>
                </a:cubicBezTo>
                <a:lnTo>
                  <a:pt x="98350" y="36396"/>
                </a:lnTo>
                <a:cubicBezTo>
                  <a:pt x="108401" y="36396"/>
                  <a:pt x="116548" y="28249"/>
                  <a:pt x="116548" y="18198"/>
                </a:cubicBezTo>
                <a:cubicBezTo>
                  <a:pt x="116548" y="8148"/>
                  <a:pt x="108401" y="1"/>
                  <a:pt x="98350" y="1"/>
                </a:cubicBezTo>
                <a:close/>
              </a:path>
            </a:pathLst>
          </a:custGeom>
          <a:solidFill>
            <a:srgbClr val="18447A"/>
          </a:solidFill>
          <a:ln w="28575"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noProof="0" dirty="0" smtClean="0">
                <a:solidFill>
                  <a:srgbClr val="F3F5F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Действующая сейчас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noProof="0" dirty="0" smtClean="0">
                <a:solidFill>
                  <a:srgbClr val="F3F5F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система</a:t>
            </a:r>
            <a:endParaRPr kumimoji="0" sz="2800" b="1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7" name="Google Shape;4859;p48"/>
          <p:cNvSpPr/>
          <p:nvPr/>
        </p:nvSpPr>
        <p:spPr>
          <a:xfrm>
            <a:off x="180048" y="3363353"/>
            <a:ext cx="1903934" cy="875707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Формирование и направление запросов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sp>
        <p:nvSpPr>
          <p:cNvPr id="18" name="Google Shape;4859;p48"/>
          <p:cNvSpPr/>
          <p:nvPr/>
        </p:nvSpPr>
        <p:spPr>
          <a:xfrm>
            <a:off x="180048" y="4452773"/>
            <a:ext cx="1903934" cy="852317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Подготовка ответов ГРБС на запросы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083982" y="4878932"/>
            <a:ext cx="744278" cy="0"/>
          </a:xfrm>
          <a:prstGeom prst="straightConnector1">
            <a:avLst/>
          </a:prstGeom>
          <a:ln w="28575">
            <a:solidFill>
              <a:srgbClr val="F3F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083982" y="5889583"/>
            <a:ext cx="914399" cy="0"/>
          </a:xfrm>
          <a:prstGeom prst="straightConnector1">
            <a:avLst/>
          </a:prstGeom>
          <a:ln w="28575">
            <a:solidFill>
              <a:srgbClr val="F3F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4859;p48"/>
          <p:cNvSpPr/>
          <p:nvPr/>
        </p:nvSpPr>
        <p:spPr>
          <a:xfrm>
            <a:off x="180048" y="5463423"/>
            <a:ext cx="1903934" cy="852317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Анализ ответов и направление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доп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 запросов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083982" y="3793263"/>
            <a:ext cx="505046" cy="0"/>
          </a:xfrm>
          <a:prstGeom prst="straightConnector1">
            <a:avLst/>
          </a:prstGeom>
          <a:ln w="28575">
            <a:solidFill>
              <a:srgbClr val="F3F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4859;p48"/>
          <p:cNvSpPr/>
          <p:nvPr/>
        </p:nvSpPr>
        <p:spPr>
          <a:xfrm>
            <a:off x="5576771" y="3363353"/>
            <a:ext cx="2078671" cy="875707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Отбор Объектов контроля по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 критериям риска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sp>
        <p:nvSpPr>
          <p:cNvPr id="34" name="Google Shape;4859;p48"/>
          <p:cNvSpPr/>
          <p:nvPr/>
        </p:nvSpPr>
        <p:spPr>
          <a:xfrm>
            <a:off x="5576772" y="4452773"/>
            <a:ext cx="2078670" cy="852317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Анализ отбора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 Объектов контроля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sp>
        <p:nvSpPr>
          <p:cNvPr id="35" name="Google Shape;4859;p48"/>
          <p:cNvSpPr/>
          <p:nvPr/>
        </p:nvSpPr>
        <p:spPr>
          <a:xfrm>
            <a:off x="5576772" y="5463423"/>
            <a:ext cx="2078670" cy="852317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defRPr/>
            </a:pPr>
            <a:r>
              <a:rPr lang="ru-RU" kern="0" dirty="0">
                <a:solidFill>
                  <a:srgbClr val="F3F5F7"/>
                </a:solidFill>
                <a:latin typeface="Book Antiqua" panose="02040602050305030304" pitchFamily="18" charset="0"/>
                <a:cs typeface="Arial"/>
                <a:sym typeface="Arial"/>
              </a:rPr>
              <a:t>Согласование </a:t>
            </a:r>
            <a:r>
              <a:rPr lang="ru-RU" kern="0" dirty="0" smtClean="0">
                <a:solidFill>
                  <a:srgbClr val="F3F5F7"/>
                </a:solidFill>
                <a:latin typeface="Book Antiqua" panose="02040602050305030304" pitchFamily="18" charset="0"/>
                <a:cs typeface="Arial"/>
                <a:sym typeface="Arial"/>
              </a:rPr>
              <a:t>отбора Объектов </a:t>
            </a:r>
            <a:r>
              <a:rPr lang="ru-RU" kern="0" dirty="0">
                <a:solidFill>
                  <a:srgbClr val="F3F5F7"/>
                </a:solidFill>
                <a:latin typeface="Book Antiqua" panose="02040602050305030304" pitchFamily="18" charset="0"/>
                <a:cs typeface="Arial"/>
                <a:sym typeface="Arial"/>
              </a:rPr>
              <a:t>контроля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26500" y="3373985"/>
            <a:ext cx="40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84985" y="4438516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84986" y="5463423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20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5124893" y="3801206"/>
            <a:ext cx="451879" cy="0"/>
          </a:xfrm>
          <a:prstGeom prst="straightConnector1">
            <a:avLst/>
          </a:prstGeom>
          <a:ln w="28575">
            <a:solidFill>
              <a:srgbClr val="F3F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4901609" y="4878932"/>
            <a:ext cx="675163" cy="0"/>
          </a:xfrm>
          <a:prstGeom prst="straightConnector1">
            <a:avLst/>
          </a:prstGeom>
          <a:ln w="28575">
            <a:solidFill>
              <a:srgbClr val="F3F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4710223" y="5889583"/>
            <a:ext cx="866549" cy="0"/>
          </a:xfrm>
          <a:prstGeom prst="straightConnector1">
            <a:avLst/>
          </a:prstGeom>
          <a:ln w="28575">
            <a:solidFill>
              <a:srgbClr val="F3F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148811" y="3425571"/>
            <a:ext cx="40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62743" y="4477710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01609" y="5463423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0" name="Google Shape;4859;p48"/>
          <p:cNvSpPr/>
          <p:nvPr/>
        </p:nvSpPr>
        <p:spPr>
          <a:xfrm>
            <a:off x="9343354" y="5539560"/>
            <a:ext cx="1522234" cy="680697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Digital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план проверок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Функциональные возможности </a:t>
            </a:r>
            <a:br>
              <a:rPr lang="ru-RU" dirty="0" smtClean="0"/>
            </a:br>
            <a:r>
              <a:rPr lang="ru-RU" dirty="0" smtClean="0"/>
              <a:t>риск-мониторинга</a:t>
            </a:r>
            <a:endParaRPr lang="ru-RU" dirty="0"/>
          </a:p>
        </p:txBody>
      </p:sp>
      <p:pic>
        <p:nvPicPr>
          <p:cNvPr id="183" name="Рисунок 182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08" b="-14808"/>
          <a:stretch/>
        </p:blipFill>
        <p:spPr>
          <a:xfrm>
            <a:off x="10313581" y="0"/>
            <a:ext cx="1669312" cy="850605"/>
          </a:xfrm>
          <a:prstGeom prst="rect">
            <a:avLst/>
          </a:prstGeom>
        </p:spPr>
      </p:pic>
      <p:sp>
        <p:nvSpPr>
          <p:cNvPr id="187" name="Google Shape;4840;p48"/>
          <p:cNvSpPr/>
          <p:nvPr/>
        </p:nvSpPr>
        <p:spPr>
          <a:xfrm>
            <a:off x="4464178" y="3573476"/>
            <a:ext cx="3391786" cy="1279168"/>
          </a:xfrm>
          <a:custGeom>
            <a:avLst/>
            <a:gdLst/>
            <a:ahLst/>
            <a:cxnLst/>
            <a:rect l="l" t="t" r="r" b="b"/>
            <a:pathLst>
              <a:path w="116549" h="36397" extrusionOk="0">
                <a:moveTo>
                  <a:pt x="18199" y="1"/>
                </a:moveTo>
                <a:cubicBezTo>
                  <a:pt x="8148" y="1"/>
                  <a:pt x="1" y="8148"/>
                  <a:pt x="1" y="18198"/>
                </a:cubicBezTo>
                <a:cubicBezTo>
                  <a:pt x="1" y="28249"/>
                  <a:pt x="8148" y="36396"/>
                  <a:pt x="18199" y="36396"/>
                </a:cubicBezTo>
                <a:lnTo>
                  <a:pt x="98350" y="36396"/>
                </a:lnTo>
                <a:cubicBezTo>
                  <a:pt x="108401" y="36396"/>
                  <a:pt x="116548" y="28249"/>
                  <a:pt x="116548" y="18198"/>
                </a:cubicBezTo>
                <a:cubicBezTo>
                  <a:pt x="116548" y="8148"/>
                  <a:pt x="108401" y="1"/>
                  <a:pt x="98350" y="1"/>
                </a:cubicBezTo>
                <a:close/>
              </a:path>
            </a:pathLst>
          </a:custGeom>
          <a:solidFill>
            <a:srgbClr val="18447A"/>
          </a:solidFill>
          <a:ln w="28575"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Функционал риск-мониторинга</a:t>
            </a:r>
            <a:endParaRPr kumimoji="0" sz="2800" b="1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88" name="Google Shape;4859;p48"/>
          <p:cNvSpPr/>
          <p:nvPr/>
        </p:nvSpPr>
        <p:spPr>
          <a:xfrm>
            <a:off x="238529" y="1275606"/>
            <a:ext cx="2557833" cy="1233678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Составление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досье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 на определенного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поставщика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sp>
        <p:nvSpPr>
          <p:cNvPr id="189" name="Google Shape;4859;p48"/>
          <p:cNvSpPr/>
          <p:nvPr/>
        </p:nvSpPr>
        <p:spPr>
          <a:xfrm>
            <a:off x="2920151" y="1275605"/>
            <a:ext cx="3019529" cy="1233679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Составление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досье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 на конкретного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Объекта контроля</a:t>
            </a:r>
          </a:p>
        </p:txBody>
      </p:sp>
      <p:sp>
        <p:nvSpPr>
          <p:cNvPr id="190" name="Google Shape;4859;p48"/>
          <p:cNvSpPr/>
          <p:nvPr/>
        </p:nvSpPr>
        <p:spPr>
          <a:xfrm>
            <a:off x="9282223" y="1275605"/>
            <a:ext cx="2572912" cy="1233679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Проведение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экспресс-анализа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 по особо резонансным  делам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sp>
        <p:nvSpPr>
          <p:cNvPr id="191" name="Google Shape;4859;p48"/>
          <p:cNvSpPr/>
          <p:nvPr/>
        </p:nvSpPr>
        <p:spPr>
          <a:xfrm>
            <a:off x="6107797" y="1275605"/>
            <a:ext cx="2998214" cy="1233679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Формирование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аналитических выборок 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под индивидуальные запросы пользователей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121836" y="1131590"/>
            <a:ext cx="11914219" cy="1951852"/>
          </a:xfrm>
          <a:prstGeom prst="rect">
            <a:avLst/>
          </a:prstGeom>
          <a:noFill/>
          <a:ln w="28575" cap="flat" cmpd="sng" algn="ctr">
            <a:solidFill>
              <a:srgbClr val="F3F5F7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3608373" y="2664356"/>
            <a:ext cx="494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b="1" kern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ПО ПОРУЧЕНИЯМ ГУБЕРНАТОРА</a:t>
            </a:r>
            <a:endParaRPr lang="ru-RU" b="1" kern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94" name="Google Shape;4859;p48"/>
          <p:cNvSpPr/>
          <p:nvPr/>
        </p:nvSpPr>
        <p:spPr>
          <a:xfrm>
            <a:off x="157011" y="5326912"/>
            <a:ext cx="4039540" cy="1096335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Ежеквартальное составление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накопительного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рейтинга           заказчиков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 в разрезе 28 рисков и              22 признаков нарушений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sp>
        <p:nvSpPr>
          <p:cNvPr id="195" name="Google Shape;4859;p48"/>
          <p:cNvSpPr/>
          <p:nvPr/>
        </p:nvSpPr>
        <p:spPr>
          <a:xfrm>
            <a:off x="4464178" y="5326912"/>
            <a:ext cx="3492519" cy="1096335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Ежеквартальное составление накопительного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рейтинга                 отраслей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 в разрезе 28 рисков и 22 признаков нарушений</a:t>
            </a: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F3F5F7"/>
              </a:solidFill>
              <a:effectLst/>
              <a:uLnTx/>
              <a:uFillTx/>
              <a:latin typeface="Book Antiqua" panose="02040602050305030304" pitchFamily="18" charset="0"/>
              <a:cs typeface="Arial"/>
              <a:sym typeface="Arial"/>
            </a:endParaRPr>
          </a:p>
        </p:txBody>
      </p:sp>
      <p:sp>
        <p:nvSpPr>
          <p:cNvPr id="196" name="Google Shape;4859;p48"/>
          <p:cNvSpPr/>
          <p:nvPr/>
        </p:nvSpPr>
        <p:spPr>
          <a:xfrm>
            <a:off x="8116185" y="3314097"/>
            <a:ext cx="3919870" cy="3109149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Отслеживание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в реальном времени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аномальных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 закупок и осуществляющих их заказчиков: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 1. На снижение цены закупки,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2. На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изменение цены контракта,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3. На короткие сроки исполнения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4. На длинные сроки исполнения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5. На изменение доли закупок  по п. 9 ч. 1 ст. 93 44-ФЗ</a:t>
            </a:r>
          </a:p>
        </p:txBody>
      </p:sp>
      <p:sp>
        <p:nvSpPr>
          <p:cNvPr id="197" name="Google Shape;4859;p48"/>
          <p:cNvSpPr/>
          <p:nvPr/>
        </p:nvSpPr>
        <p:spPr>
          <a:xfrm>
            <a:off x="157010" y="3243532"/>
            <a:ext cx="4039541" cy="1939057"/>
          </a:xfrm>
          <a:custGeom>
            <a:avLst/>
            <a:gdLst/>
            <a:ahLst/>
            <a:cxnLst/>
            <a:rect l="l" t="t" r="r" b="b"/>
            <a:pathLst>
              <a:path w="49279" h="39990" extrusionOk="0">
                <a:moveTo>
                  <a:pt x="7997" y="1"/>
                </a:moveTo>
                <a:cubicBezTo>
                  <a:pt x="3580" y="1"/>
                  <a:pt x="0" y="3580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9"/>
                  <a:pt x="7997" y="39989"/>
                </a:cubicBezTo>
                <a:lnTo>
                  <a:pt x="41282" y="39989"/>
                </a:lnTo>
                <a:cubicBezTo>
                  <a:pt x="45697" y="39989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8" y="3580"/>
                  <a:pt x="45697" y="1"/>
                  <a:pt x="41282" y="1"/>
                </a:cubicBezTo>
                <a:close/>
              </a:path>
            </a:pathLst>
          </a:custGeom>
          <a:solidFill>
            <a:srgbClr val="18447A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Проведение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ежедневного мониторинга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 закупочной деятельности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заказчиков в разрезе 28 рисков и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22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признаков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нарушений и формирование на его основе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3F5F7"/>
                </a:solidFill>
                <a:effectLst/>
                <a:uLnTx/>
                <a:uFillTx/>
                <a:latin typeface="Book Antiqua" panose="02040602050305030304" pitchFamily="18" charset="0"/>
                <a:cs typeface="Arial"/>
                <a:sym typeface="Arial"/>
              </a:rPr>
              <a:t>ежеквартального аналитического отчета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6023402" y="3083442"/>
            <a:ext cx="0" cy="472030"/>
          </a:xfrm>
          <a:prstGeom prst="straightConnector1">
            <a:avLst/>
          </a:prstGeom>
          <a:ln w="28575">
            <a:solidFill>
              <a:srgbClr val="F3F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196552" y="4213060"/>
            <a:ext cx="262034" cy="0"/>
          </a:xfrm>
          <a:prstGeom prst="straightConnector1">
            <a:avLst/>
          </a:prstGeom>
          <a:ln w="28575">
            <a:solidFill>
              <a:srgbClr val="F3F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086447" y="4852644"/>
            <a:ext cx="744278" cy="569961"/>
          </a:xfrm>
          <a:prstGeom prst="straightConnector1">
            <a:avLst/>
          </a:prstGeom>
          <a:ln w="28575">
            <a:solidFill>
              <a:srgbClr val="F3F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026280" y="4852644"/>
            <a:ext cx="0" cy="474268"/>
          </a:xfrm>
          <a:prstGeom prst="straightConnector1">
            <a:avLst/>
          </a:prstGeom>
          <a:ln w="28575">
            <a:solidFill>
              <a:srgbClr val="F3F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855964" y="4213060"/>
            <a:ext cx="260221" cy="0"/>
          </a:xfrm>
          <a:prstGeom prst="straightConnector1">
            <a:avLst/>
          </a:prstGeom>
          <a:ln w="28575">
            <a:solidFill>
              <a:srgbClr val="F3F5F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8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E43E7D1-DE45-43F7-B08D-765B019B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08" b="-14808"/>
          <a:stretch/>
        </p:blipFill>
        <p:spPr>
          <a:xfrm>
            <a:off x="10313581" y="0"/>
            <a:ext cx="1701210" cy="850605"/>
          </a:xfrm>
          <a:prstGeom prst="rect">
            <a:avLst/>
          </a:prstGeom>
        </p:spPr>
      </p:pic>
      <p:sp>
        <p:nvSpPr>
          <p:cNvPr id="32" name="Google Shape;446;p29"/>
          <p:cNvSpPr/>
          <p:nvPr/>
        </p:nvSpPr>
        <p:spPr>
          <a:xfrm rot="10800000">
            <a:off x="3033430" y="2327851"/>
            <a:ext cx="7920315" cy="788380"/>
          </a:xfrm>
          <a:prstGeom prst="homePlate">
            <a:avLst>
              <a:gd name="adj" fmla="val 50000"/>
            </a:avLst>
          </a:prstGeom>
          <a:solidFill>
            <a:srgbClr val="18447A"/>
          </a:solidFill>
          <a:ln w="12700"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F3F5F7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447;p29"/>
          <p:cNvSpPr/>
          <p:nvPr/>
        </p:nvSpPr>
        <p:spPr>
          <a:xfrm rot="10800000">
            <a:off x="4324349" y="3498829"/>
            <a:ext cx="6629395" cy="540000"/>
          </a:xfrm>
          <a:prstGeom prst="homePlate">
            <a:avLst>
              <a:gd name="adj" fmla="val 50000"/>
            </a:avLst>
          </a:prstGeom>
          <a:solidFill>
            <a:srgbClr val="18447A"/>
          </a:solidFill>
          <a:ln w="12700"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F3F5F7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448;p29"/>
          <p:cNvSpPr/>
          <p:nvPr/>
        </p:nvSpPr>
        <p:spPr>
          <a:xfrm rot="10800000">
            <a:off x="4324348" y="4297266"/>
            <a:ext cx="6629398" cy="540000"/>
          </a:xfrm>
          <a:prstGeom prst="homePlate">
            <a:avLst>
              <a:gd name="adj" fmla="val 50000"/>
            </a:avLst>
          </a:prstGeom>
          <a:solidFill>
            <a:srgbClr val="18447A"/>
          </a:solidFill>
          <a:ln w="12700"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F3F5F7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450;p29"/>
          <p:cNvSpPr/>
          <p:nvPr/>
        </p:nvSpPr>
        <p:spPr>
          <a:xfrm>
            <a:off x="11275490" y="2384483"/>
            <a:ext cx="619153" cy="654494"/>
          </a:xfrm>
          <a:prstGeom prst="ellipse">
            <a:avLst/>
          </a:pr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51;p29"/>
          <p:cNvSpPr/>
          <p:nvPr/>
        </p:nvSpPr>
        <p:spPr>
          <a:xfrm>
            <a:off x="11302098" y="3394224"/>
            <a:ext cx="629968" cy="647074"/>
          </a:xfrm>
          <a:prstGeom prst="ellipse">
            <a:avLst/>
          </a:pr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54;p29"/>
          <p:cNvSpPr/>
          <p:nvPr/>
        </p:nvSpPr>
        <p:spPr>
          <a:xfrm>
            <a:off x="11322614" y="4272043"/>
            <a:ext cx="609452" cy="603106"/>
          </a:xfrm>
          <a:prstGeom prst="ellipse">
            <a:avLst/>
          </a:pr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59;p29"/>
          <p:cNvSpPr/>
          <p:nvPr/>
        </p:nvSpPr>
        <p:spPr>
          <a:xfrm>
            <a:off x="2068239" y="5579460"/>
            <a:ext cx="621066" cy="619705"/>
          </a:xfrm>
          <a:custGeom>
            <a:avLst/>
            <a:gdLst/>
            <a:ahLst/>
            <a:cxnLst/>
            <a:rect l="l" t="t" r="r" b="b"/>
            <a:pathLst>
              <a:path w="41529" h="41438" extrusionOk="0">
                <a:moveTo>
                  <a:pt x="3025" y="1"/>
                </a:moveTo>
                <a:lnTo>
                  <a:pt x="0" y="41438"/>
                </a:lnTo>
                <a:lnTo>
                  <a:pt x="41529" y="41438"/>
                </a:lnTo>
                <a:lnTo>
                  <a:pt x="3850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60;p29"/>
          <p:cNvSpPr/>
          <p:nvPr/>
        </p:nvSpPr>
        <p:spPr>
          <a:xfrm>
            <a:off x="1925656" y="6084000"/>
            <a:ext cx="906228" cy="115168"/>
          </a:xfrm>
          <a:custGeom>
            <a:avLst/>
            <a:gdLst/>
            <a:ahLst/>
            <a:cxnLst/>
            <a:rect l="l" t="t" r="r" b="b"/>
            <a:pathLst>
              <a:path w="60597" h="7701" extrusionOk="0">
                <a:moveTo>
                  <a:pt x="0" y="0"/>
                </a:moveTo>
                <a:lnTo>
                  <a:pt x="0" y="7701"/>
                </a:lnTo>
                <a:lnTo>
                  <a:pt x="60597" y="7701"/>
                </a:lnTo>
                <a:lnTo>
                  <a:pt x="6059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61;p29"/>
          <p:cNvSpPr/>
          <p:nvPr/>
        </p:nvSpPr>
        <p:spPr>
          <a:xfrm>
            <a:off x="835693" y="3687489"/>
            <a:ext cx="3086129" cy="2093521"/>
          </a:xfrm>
          <a:custGeom>
            <a:avLst/>
            <a:gdLst/>
            <a:ahLst/>
            <a:cxnLst/>
            <a:rect l="l" t="t" r="r" b="b"/>
            <a:pathLst>
              <a:path w="206361" h="139988" extrusionOk="0">
                <a:moveTo>
                  <a:pt x="5501" y="0"/>
                </a:moveTo>
                <a:cubicBezTo>
                  <a:pt x="2476" y="0"/>
                  <a:pt x="1" y="2475"/>
                  <a:pt x="1" y="5500"/>
                </a:cubicBezTo>
                <a:lnTo>
                  <a:pt x="1" y="134487"/>
                </a:lnTo>
                <a:cubicBezTo>
                  <a:pt x="1" y="137512"/>
                  <a:pt x="2476" y="139987"/>
                  <a:pt x="5501" y="139987"/>
                </a:cubicBezTo>
                <a:lnTo>
                  <a:pt x="200860" y="139987"/>
                </a:lnTo>
                <a:cubicBezTo>
                  <a:pt x="203885" y="139987"/>
                  <a:pt x="206360" y="137512"/>
                  <a:pt x="206360" y="134487"/>
                </a:cubicBezTo>
                <a:lnTo>
                  <a:pt x="206360" y="5500"/>
                </a:lnTo>
                <a:cubicBezTo>
                  <a:pt x="206360" y="2475"/>
                  <a:pt x="203885" y="0"/>
                  <a:pt x="200860" y="0"/>
                </a:cubicBez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2;p29"/>
          <p:cNvSpPr/>
          <p:nvPr/>
        </p:nvSpPr>
        <p:spPr>
          <a:xfrm>
            <a:off x="916586" y="3769742"/>
            <a:ext cx="2924346" cy="1643839"/>
          </a:xfrm>
          <a:custGeom>
            <a:avLst/>
            <a:gdLst/>
            <a:ahLst/>
            <a:cxnLst/>
            <a:rect l="l" t="t" r="r" b="b"/>
            <a:pathLst>
              <a:path w="195543" h="109919" extrusionOk="0">
                <a:moveTo>
                  <a:pt x="0" y="0"/>
                </a:moveTo>
                <a:lnTo>
                  <a:pt x="0" y="109918"/>
                </a:lnTo>
                <a:lnTo>
                  <a:pt x="195543" y="109918"/>
                </a:lnTo>
                <a:lnTo>
                  <a:pt x="195543" y="0"/>
                </a:lnTo>
                <a:close/>
              </a:path>
            </a:pathLst>
          </a:custGeom>
          <a:solidFill>
            <a:srgbClr val="1844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63;p29"/>
          <p:cNvSpPr/>
          <p:nvPr/>
        </p:nvSpPr>
        <p:spPr>
          <a:xfrm>
            <a:off x="835693" y="5502695"/>
            <a:ext cx="3086129" cy="278328"/>
          </a:xfrm>
          <a:custGeom>
            <a:avLst/>
            <a:gdLst/>
            <a:ahLst/>
            <a:cxnLst/>
            <a:rect l="l" t="t" r="r" b="b"/>
            <a:pathLst>
              <a:path w="206361" h="18611" extrusionOk="0">
                <a:moveTo>
                  <a:pt x="1" y="0"/>
                </a:moveTo>
                <a:lnTo>
                  <a:pt x="1" y="13110"/>
                </a:lnTo>
                <a:cubicBezTo>
                  <a:pt x="1" y="16135"/>
                  <a:pt x="2476" y="18610"/>
                  <a:pt x="5501" y="18610"/>
                </a:cubicBezTo>
                <a:lnTo>
                  <a:pt x="200860" y="18610"/>
                </a:lnTo>
                <a:cubicBezTo>
                  <a:pt x="203885" y="18610"/>
                  <a:pt x="206360" y="16135"/>
                  <a:pt x="206360" y="13110"/>
                </a:cubicBezTo>
                <a:lnTo>
                  <a:pt x="20636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64;p29"/>
          <p:cNvSpPr/>
          <p:nvPr/>
        </p:nvSpPr>
        <p:spPr>
          <a:xfrm>
            <a:off x="916586" y="3769742"/>
            <a:ext cx="2924346" cy="120657"/>
          </a:xfrm>
          <a:custGeom>
            <a:avLst/>
            <a:gdLst/>
            <a:ahLst/>
            <a:cxnLst/>
            <a:rect l="l" t="t" r="r" b="b"/>
            <a:pathLst>
              <a:path w="195543" h="8068" extrusionOk="0">
                <a:moveTo>
                  <a:pt x="0" y="0"/>
                </a:moveTo>
                <a:lnTo>
                  <a:pt x="0" y="8068"/>
                </a:lnTo>
                <a:lnTo>
                  <a:pt x="195543" y="8068"/>
                </a:lnTo>
                <a:lnTo>
                  <a:pt x="195543" y="0"/>
                </a:lnTo>
                <a:close/>
              </a:path>
            </a:pathLst>
          </a:custGeom>
          <a:solidFill>
            <a:srgbClr val="1844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65;p29"/>
          <p:cNvSpPr/>
          <p:nvPr/>
        </p:nvSpPr>
        <p:spPr>
          <a:xfrm>
            <a:off x="916586" y="3890385"/>
            <a:ext cx="2924346" cy="119296"/>
          </a:xfrm>
          <a:custGeom>
            <a:avLst/>
            <a:gdLst/>
            <a:ahLst/>
            <a:cxnLst/>
            <a:rect l="l" t="t" r="r" b="b"/>
            <a:pathLst>
              <a:path w="195543" h="7977" extrusionOk="0">
                <a:moveTo>
                  <a:pt x="0" y="1"/>
                </a:moveTo>
                <a:lnTo>
                  <a:pt x="0" y="7977"/>
                </a:lnTo>
                <a:lnTo>
                  <a:pt x="195543" y="7977"/>
                </a:lnTo>
                <a:lnTo>
                  <a:pt x="195543" y="1"/>
                </a:ln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466;p29"/>
          <p:cNvSpPr/>
          <p:nvPr/>
        </p:nvSpPr>
        <p:spPr>
          <a:xfrm>
            <a:off x="3292544" y="3890385"/>
            <a:ext cx="548415" cy="119296"/>
          </a:xfrm>
          <a:custGeom>
            <a:avLst/>
            <a:gdLst/>
            <a:ahLst/>
            <a:cxnLst/>
            <a:rect l="l" t="t" r="r" b="b"/>
            <a:pathLst>
              <a:path w="36671" h="7977" extrusionOk="0">
                <a:moveTo>
                  <a:pt x="1" y="1"/>
                </a:moveTo>
                <a:lnTo>
                  <a:pt x="1" y="7977"/>
                </a:lnTo>
                <a:lnTo>
                  <a:pt x="36671" y="7977"/>
                </a:lnTo>
                <a:lnTo>
                  <a:pt x="36671" y="1"/>
                </a:ln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467;p29"/>
          <p:cNvSpPr/>
          <p:nvPr/>
        </p:nvSpPr>
        <p:spPr>
          <a:xfrm>
            <a:off x="2886720" y="3890385"/>
            <a:ext cx="407210" cy="119296"/>
          </a:xfrm>
          <a:custGeom>
            <a:avLst/>
            <a:gdLst/>
            <a:ahLst/>
            <a:cxnLst/>
            <a:rect l="l" t="t" r="r" b="b"/>
            <a:pathLst>
              <a:path w="27229" h="7977" extrusionOk="0">
                <a:moveTo>
                  <a:pt x="1" y="1"/>
                </a:moveTo>
                <a:lnTo>
                  <a:pt x="1" y="7977"/>
                </a:lnTo>
                <a:lnTo>
                  <a:pt x="27228" y="7977"/>
                </a:lnTo>
                <a:lnTo>
                  <a:pt x="27228" y="1"/>
                </a:ln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468;p29"/>
          <p:cNvSpPr/>
          <p:nvPr/>
        </p:nvSpPr>
        <p:spPr>
          <a:xfrm>
            <a:off x="2490498" y="4113859"/>
            <a:ext cx="1257222" cy="316717"/>
          </a:xfrm>
          <a:custGeom>
            <a:avLst/>
            <a:gdLst/>
            <a:ahLst/>
            <a:cxnLst/>
            <a:rect l="l" t="t" r="r" b="b"/>
            <a:pathLst>
              <a:path w="84067" h="21178" extrusionOk="0">
                <a:moveTo>
                  <a:pt x="1" y="1"/>
                </a:moveTo>
                <a:lnTo>
                  <a:pt x="1" y="21178"/>
                </a:lnTo>
                <a:lnTo>
                  <a:pt x="84067" y="21178"/>
                </a:lnTo>
                <a:lnTo>
                  <a:pt x="84067" y="1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469;p29"/>
          <p:cNvSpPr/>
          <p:nvPr/>
        </p:nvSpPr>
        <p:spPr>
          <a:xfrm>
            <a:off x="2490498" y="4519681"/>
            <a:ext cx="963835" cy="67193"/>
          </a:xfrm>
          <a:custGeom>
            <a:avLst/>
            <a:gdLst/>
            <a:ahLst/>
            <a:cxnLst/>
            <a:rect l="l" t="t" r="r" b="b"/>
            <a:pathLst>
              <a:path w="64449" h="4493" extrusionOk="0">
                <a:moveTo>
                  <a:pt x="1" y="0"/>
                </a:moveTo>
                <a:lnTo>
                  <a:pt x="1" y="4493"/>
                </a:lnTo>
                <a:lnTo>
                  <a:pt x="64448" y="4493"/>
                </a:lnTo>
                <a:lnTo>
                  <a:pt x="64448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470;p29"/>
          <p:cNvSpPr/>
          <p:nvPr/>
        </p:nvSpPr>
        <p:spPr>
          <a:xfrm>
            <a:off x="2490498" y="4666375"/>
            <a:ext cx="1257222" cy="67193"/>
          </a:xfrm>
          <a:custGeom>
            <a:avLst/>
            <a:gdLst/>
            <a:ahLst/>
            <a:cxnLst/>
            <a:rect l="l" t="t" r="r" b="b"/>
            <a:pathLst>
              <a:path w="84067" h="4493" extrusionOk="0">
                <a:moveTo>
                  <a:pt x="1" y="1"/>
                </a:moveTo>
                <a:lnTo>
                  <a:pt x="1" y="4493"/>
                </a:lnTo>
                <a:lnTo>
                  <a:pt x="84067" y="4493"/>
                </a:lnTo>
                <a:lnTo>
                  <a:pt x="84067" y="1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471;p29"/>
          <p:cNvSpPr/>
          <p:nvPr/>
        </p:nvSpPr>
        <p:spPr>
          <a:xfrm>
            <a:off x="2490498" y="4813070"/>
            <a:ext cx="1257222" cy="67193"/>
          </a:xfrm>
          <a:custGeom>
            <a:avLst/>
            <a:gdLst/>
            <a:ahLst/>
            <a:cxnLst/>
            <a:rect l="l" t="t" r="r" b="b"/>
            <a:pathLst>
              <a:path w="84067" h="4493" extrusionOk="0">
                <a:moveTo>
                  <a:pt x="1" y="1"/>
                </a:moveTo>
                <a:lnTo>
                  <a:pt x="1" y="4493"/>
                </a:lnTo>
                <a:lnTo>
                  <a:pt x="84067" y="4493"/>
                </a:lnTo>
                <a:lnTo>
                  <a:pt x="84067" y="1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472;p29"/>
          <p:cNvSpPr/>
          <p:nvPr/>
        </p:nvSpPr>
        <p:spPr>
          <a:xfrm>
            <a:off x="2490498" y="4959765"/>
            <a:ext cx="1257222" cy="67208"/>
          </a:xfrm>
          <a:custGeom>
            <a:avLst/>
            <a:gdLst/>
            <a:ahLst/>
            <a:cxnLst/>
            <a:rect l="l" t="t" r="r" b="b"/>
            <a:pathLst>
              <a:path w="84067" h="4494" extrusionOk="0">
                <a:moveTo>
                  <a:pt x="1" y="1"/>
                </a:moveTo>
                <a:lnTo>
                  <a:pt x="1" y="4493"/>
                </a:lnTo>
                <a:lnTo>
                  <a:pt x="84067" y="4493"/>
                </a:lnTo>
                <a:lnTo>
                  <a:pt x="840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473;p29"/>
          <p:cNvSpPr/>
          <p:nvPr/>
        </p:nvSpPr>
        <p:spPr>
          <a:xfrm>
            <a:off x="2490498" y="5106474"/>
            <a:ext cx="699236" cy="67193"/>
          </a:xfrm>
          <a:custGeom>
            <a:avLst/>
            <a:gdLst/>
            <a:ahLst/>
            <a:cxnLst/>
            <a:rect l="l" t="t" r="r" b="b"/>
            <a:pathLst>
              <a:path w="46756" h="4493" extrusionOk="0">
                <a:moveTo>
                  <a:pt x="1" y="0"/>
                </a:moveTo>
                <a:lnTo>
                  <a:pt x="1" y="4492"/>
                </a:lnTo>
                <a:lnTo>
                  <a:pt x="46755" y="4492"/>
                </a:lnTo>
                <a:lnTo>
                  <a:pt x="46755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474;p29"/>
          <p:cNvSpPr/>
          <p:nvPr/>
        </p:nvSpPr>
        <p:spPr>
          <a:xfrm>
            <a:off x="3273356" y="5114700"/>
            <a:ext cx="124770" cy="117920"/>
          </a:xfrm>
          <a:custGeom>
            <a:avLst/>
            <a:gdLst/>
            <a:ahLst/>
            <a:cxnLst/>
            <a:rect l="l" t="t" r="r" b="b"/>
            <a:pathLst>
              <a:path w="8343" h="7885" extrusionOk="0">
                <a:moveTo>
                  <a:pt x="4217" y="0"/>
                </a:moveTo>
                <a:lnTo>
                  <a:pt x="2934" y="2567"/>
                </a:lnTo>
                <a:lnTo>
                  <a:pt x="0" y="3025"/>
                </a:lnTo>
                <a:lnTo>
                  <a:pt x="2109" y="5042"/>
                </a:lnTo>
                <a:lnTo>
                  <a:pt x="1650" y="7884"/>
                </a:lnTo>
                <a:lnTo>
                  <a:pt x="4217" y="6509"/>
                </a:lnTo>
                <a:lnTo>
                  <a:pt x="6692" y="7884"/>
                </a:lnTo>
                <a:lnTo>
                  <a:pt x="6234" y="5042"/>
                </a:lnTo>
                <a:lnTo>
                  <a:pt x="8343" y="3025"/>
                </a:lnTo>
                <a:lnTo>
                  <a:pt x="5501" y="2567"/>
                </a:lnTo>
                <a:lnTo>
                  <a:pt x="4217" y="0"/>
                </a:ln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475;p29"/>
          <p:cNvSpPr/>
          <p:nvPr/>
        </p:nvSpPr>
        <p:spPr>
          <a:xfrm>
            <a:off x="3436502" y="5114700"/>
            <a:ext cx="123409" cy="117920"/>
          </a:xfrm>
          <a:custGeom>
            <a:avLst/>
            <a:gdLst/>
            <a:ahLst/>
            <a:cxnLst/>
            <a:rect l="l" t="t" r="r" b="b"/>
            <a:pathLst>
              <a:path w="8252" h="7885" extrusionOk="0">
                <a:moveTo>
                  <a:pt x="4126" y="0"/>
                </a:moveTo>
                <a:lnTo>
                  <a:pt x="2842" y="2567"/>
                </a:lnTo>
                <a:lnTo>
                  <a:pt x="1" y="3025"/>
                </a:lnTo>
                <a:lnTo>
                  <a:pt x="2109" y="5042"/>
                </a:lnTo>
                <a:lnTo>
                  <a:pt x="1559" y="7884"/>
                </a:lnTo>
                <a:lnTo>
                  <a:pt x="1559" y="7884"/>
                </a:lnTo>
                <a:lnTo>
                  <a:pt x="4126" y="6509"/>
                </a:lnTo>
                <a:lnTo>
                  <a:pt x="6693" y="7884"/>
                </a:lnTo>
                <a:lnTo>
                  <a:pt x="6234" y="5042"/>
                </a:lnTo>
                <a:lnTo>
                  <a:pt x="8251" y="3025"/>
                </a:lnTo>
                <a:lnTo>
                  <a:pt x="5409" y="2567"/>
                </a:lnTo>
                <a:lnTo>
                  <a:pt x="4126" y="0"/>
                </a:ln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476;p29"/>
          <p:cNvSpPr/>
          <p:nvPr/>
        </p:nvSpPr>
        <p:spPr>
          <a:xfrm>
            <a:off x="3599648" y="5114700"/>
            <a:ext cx="123409" cy="117920"/>
          </a:xfrm>
          <a:custGeom>
            <a:avLst/>
            <a:gdLst/>
            <a:ahLst/>
            <a:cxnLst/>
            <a:rect l="l" t="t" r="r" b="b"/>
            <a:pathLst>
              <a:path w="8252" h="7885" extrusionOk="0">
                <a:moveTo>
                  <a:pt x="4126" y="0"/>
                </a:moveTo>
                <a:lnTo>
                  <a:pt x="2843" y="2567"/>
                </a:lnTo>
                <a:lnTo>
                  <a:pt x="1" y="3025"/>
                </a:lnTo>
                <a:lnTo>
                  <a:pt x="2018" y="5042"/>
                </a:lnTo>
                <a:lnTo>
                  <a:pt x="1559" y="7884"/>
                </a:lnTo>
                <a:lnTo>
                  <a:pt x="4126" y="6509"/>
                </a:lnTo>
                <a:lnTo>
                  <a:pt x="6693" y="7884"/>
                </a:lnTo>
                <a:lnTo>
                  <a:pt x="6143" y="5042"/>
                </a:lnTo>
                <a:lnTo>
                  <a:pt x="8252" y="3025"/>
                </a:lnTo>
                <a:lnTo>
                  <a:pt x="5410" y="2567"/>
                </a:lnTo>
                <a:lnTo>
                  <a:pt x="4126" y="0"/>
                </a:ln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477;p29"/>
          <p:cNvSpPr/>
          <p:nvPr/>
        </p:nvSpPr>
        <p:spPr>
          <a:xfrm>
            <a:off x="3394000" y="3802643"/>
            <a:ext cx="65817" cy="55498"/>
          </a:xfrm>
          <a:custGeom>
            <a:avLst/>
            <a:gdLst/>
            <a:ahLst/>
            <a:cxnLst/>
            <a:rect l="l" t="t" r="r" b="b"/>
            <a:pathLst>
              <a:path w="4401" h="3711" extrusionOk="0">
                <a:moveTo>
                  <a:pt x="2567" y="1"/>
                </a:moveTo>
                <a:cubicBezTo>
                  <a:pt x="917" y="1"/>
                  <a:pt x="1" y="2018"/>
                  <a:pt x="1192" y="3209"/>
                </a:cubicBezTo>
                <a:cubicBezTo>
                  <a:pt x="1566" y="3555"/>
                  <a:pt x="2022" y="3710"/>
                  <a:pt x="2470" y="3710"/>
                </a:cubicBezTo>
                <a:cubicBezTo>
                  <a:pt x="3451" y="3710"/>
                  <a:pt x="4401" y="2966"/>
                  <a:pt x="4401" y="1834"/>
                </a:cubicBezTo>
                <a:cubicBezTo>
                  <a:pt x="4401" y="826"/>
                  <a:pt x="3576" y="1"/>
                  <a:pt x="25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478;p29"/>
          <p:cNvSpPr/>
          <p:nvPr/>
        </p:nvSpPr>
        <p:spPr>
          <a:xfrm>
            <a:off x="3516019" y="3802643"/>
            <a:ext cx="64456" cy="55498"/>
          </a:xfrm>
          <a:custGeom>
            <a:avLst/>
            <a:gdLst/>
            <a:ahLst/>
            <a:cxnLst/>
            <a:rect l="l" t="t" r="r" b="b"/>
            <a:pathLst>
              <a:path w="4310" h="3711" extrusionOk="0">
                <a:moveTo>
                  <a:pt x="2476" y="1"/>
                </a:moveTo>
                <a:cubicBezTo>
                  <a:pt x="826" y="1"/>
                  <a:pt x="1" y="2018"/>
                  <a:pt x="1192" y="3209"/>
                </a:cubicBezTo>
                <a:cubicBezTo>
                  <a:pt x="1566" y="3555"/>
                  <a:pt x="2013" y="3710"/>
                  <a:pt x="2449" y="3710"/>
                </a:cubicBezTo>
                <a:cubicBezTo>
                  <a:pt x="3403" y="3710"/>
                  <a:pt x="4309" y="2966"/>
                  <a:pt x="4309" y="1834"/>
                </a:cubicBezTo>
                <a:cubicBezTo>
                  <a:pt x="4309" y="826"/>
                  <a:pt x="3484" y="1"/>
                  <a:pt x="24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479;p29"/>
          <p:cNvSpPr/>
          <p:nvPr/>
        </p:nvSpPr>
        <p:spPr>
          <a:xfrm>
            <a:off x="3638038" y="3802643"/>
            <a:ext cx="64456" cy="55498"/>
          </a:xfrm>
          <a:custGeom>
            <a:avLst/>
            <a:gdLst/>
            <a:ahLst/>
            <a:cxnLst/>
            <a:rect l="l" t="t" r="r" b="b"/>
            <a:pathLst>
              <a:path w="4310" h="3711" extrusionOk="0">
                <a:moveTo>
                  <a:pt x="2476" y="1"/>
                </a:moveTo>
                <a:cubicBezTo>
                  <a:pt x="826" y="1"/>
                  <a:pt x="1" y="2018"/>
                  <a:pt x="1101" y="3209"/>
                </a:cubicBezTo>
                <a:cubicBezTo>
                  <a:pt x="1475" y="3555"/>
                  <a:pt x="1930" y="3710"/>
                  <a:pt x="2379" y="3710"/>
                </a:cubicBezTo>
                <a:cubicBezTo>
                  <a:pt x="3360" y="3710"/>
                  <a:pt x="4309" y="2966"/>
                  <a:pt x="4309" y="1834"/>
                </a:cubicBezTo>
                <a:cubicBezTo>
                  <a:pt x="4309" y="826"/>
                  <a:pt x="3484" y="1"/>
                  <a:pt x="24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480;p29"/>
          <p:cNvSpPr/>
          <p:nvPr/>
        </p:nvSpPr>
        <p:spPr>
          <a:xfrm>
            <a:off x="1012553" y="4113859"/>
            <a:ext cx="471636" cy="473012"/>
          </a:xfrm>
          <a:custGeom>
            <a:avLst/>
            <a:gdLst/>
            <a:ahLst/>
            <a:cxnLst/>
            <a:rect l="l" t="t" r="r" b="b"/>
            <a:pathLst>
              <a:path w="31537" h="31629" extrusionOk="0">
                <a:moveTo>
                  <a:pt x="1" y="1"/>
                </a:moveTo>
                <a:lnTo>
                  <a:pt x="1" y="31629"/>
                </a:lnTo>
                <a:lnTo>
                  <a:pt x="31537" y="31629"/>
                </a:lnTo>
                <a:lnTo>
                  <a:pt x="31537" y="1"/>
                </a:ln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481;p29"/>
          <p:cNvSpPr/>
          <p:nvPr/>
        </p:nvSpPr>
        <p:spPr>
          <a:xfrm>
            <a:off x="1012553" y="4677353"/>
            <a:ext cx="471636" cy="135732"/>
          </a:xfrm>
          <a:custGeom>
            <a:avLst/>
            <a:gdLst/>
            <a:ahLst/>
            <a:cxnLst/>
            <a:rect l="l" t="t" r="r" b="b"/>
            <a:pathLst>
              <a:path w="31537" h="9076" extrusionOk="0">
                <a:moveTo>
                  <a:pt x="1" y="0"/>
                </a:moveTo>
                <a:lnTo>
                  <a:pt x="1" y="9076"/>
                </a:lnTo>
                <a:lnTo>
                  <a:pt x="31537" y="9076"/>
                </a:lnTo>
                <a:lnTo>
                  <a:pt x="31537" y="0"/>
                </a:ln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482;p29"/>
          <p:cNvSpPr/>
          <p:nvPr/>
        </p:nvSpPr>
        <p:spPr>
          <a:xfrm>
            <a:off x="1012553" y="4880249"/>
            <a:ext cx="471636" cy="50742"/>
          </a:xfrm>
          <a:custGeom>
            <a:avLst/>
            <a:gdLst/>
            <a:ahLst/>
            <a:cxnLst/>
            <a:rect l="l" t="t" r="r" b="b"/>
            <a:pathLst>
              <a:path w="31537" h="3393" extrusionOk="0">
                <a:moveTo>
                  <a:pt x="1" y="1"/>
                </a:moveTo>
                <a:lnTo>
                  <a:pt x="1" y="3393"/>
                </a:lnTo>
                <a:lnTo>
                  <a:pt x="31537" y="3393"/>
                </a:lnTo>
                <a:lnTo>
                  <a:pt x="31537" y="1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483;p29"/>
          <p:cNvSpPr/>
          <p:nvPr/>
        </p:nvSpPr>
        <p:spPr>
          <a:xfrm>
            <a:off x="1012553" y="4992681"/>
            <a:ext cx="471636" cy="50742"/>
          </a:xfrm>
          <a:custGeom>
            <a:avLst/>
            <a:gdLst/>
            <a:ahLst/>
            <a:cxnLst/>
            <a:rect l="l" t="t" r="r" b="b"/>
            <a:pathLst>
              <a:path w="31537" h="3393" extrusionOk="0">
                <a:moveTo>
                  <a:pt x="1" y="0"/>
                </a:moveTo>
                <a:lnTo>
                  <a:pt x="1" y="3392"/>
                </a:lnTo>
                <a:lnTo>
                  <a:pt x="31537" y="3392"/>
                </a:lnTo>
                <a:lnTo>
                  <a:pt x="31537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484;p29"/>
          <p:cNvSpPr/>
          <p:nvPr/>
        </p:nvSpPr>
        <p:spPr>
          <a:xfrm>
            <a:off x="1012553" y="5106474"/>
            <a:ext cx="471636" cy="50742"/>
          </a:xfrm>
          <a:custGeom>
            <a:avLst/>
            <a:gdLst/>
            <a:ahLst/>
            <a:cxnLst/>
            <a:rect l="l" t="t" r="r" b="b"/>
            <a:pathLst>
              <a:path w="31537" h="3393" extrusionOk="0">
                <a:moveTo>
                  <a:pt x="1" y="0"/>
                </a:moveTo>
                <a:lnTo>
                  <a:pt x="1" y="3392"/>
                </a:lnTo>
                <a:lnTo>
                  <a:pt x="31537" y="3392"/>
                </a:lnTo>
                <a:lnTo>
                  <a:pt x="31537" y="0"/>
                </a:lnTo>
                <a:close/>
              </a:path>
            </a:pathLst>
          </a:custGeom>
          <a:solidFill>
            <a:srgbClr val="F4EE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485;p29"/>
          <p:cNvSpPr/>
          <p:nvPr/>
        </p:nvSpPr>
        <p:spPr>
          <a:xfrm>
            <a:off x="1012553" y="5218892"/>
            <a:ext cx="471636" cy="50742"/>
          </a:xfrm>
          <a:custGeom>
            <a:avLst/>
            <a:gdLst/>
            <a:ahLst/>
            <a:cxnLst/>
            <a:rect l="l" t="t" r="r" b="b"/>
            <a:pathLst>
              <a:path w="31537" h="3393" extrusionOk="0">
                <a:moveTo>
                  <a:pt x="1" y="0"/>
                </a:moveTo>
                <a:lnTo>
                  <a:pt x="1" y="3392"/>
                </a:lnTo>
                <a:lnTo>
                  <a:pt x="31537" y="3392"/>
                </a:lnTo>
                <a:lnTo>
                  <a:pt x="31537" y="0"/>
                </a:lnTo>
                <a:close/>
              </a:path>
            </a:pathLst>
          </a:custGeom>
          <a:solidFill>
            <a:srgbClr val="F4EE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486;p29"/>
          <p:cNvSpPr/>
          <p:nvPr/>
        </p:nvSpPr>
        <p:spPr>
          <a:xfrm>
            <a:off x="1613063" y="4113859"/>
            <a:ext cx="765023" cy="473012"/>
          </a:xfrm>
          <a:custGeom>
            <a:avLst/>
            <a:gdLst/>
            <a:ahLst/>
            <a:cxnLst/>
            <a:rect l="l" t="t" r="r" b="b"/>
            <a:pathLst>
              <a:path w="51155" h="31629" extrusionOk="0">
                <a:moveTo>
                  <a:pt x="0" y="1"/>
                </a:moveTo>
                <a:lnTo>
                  <a:pt x="0" y="31629"/>
                </a:lnTo>
                <a:lnTo>
                  <a:pt x="51155" y="31629"/>
                </a:lnTo>
                <a:lnTo>
                  <a:pt x="51155" y="1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487;p29"/>
          <p:cNvSpPr/>
          <p:nvPr/>
        </p:nvSpPr>
        <p:spPr>
          <a:xfrm>
            <a:off x="1613063" y="4677353"/>
            <a:ext cx="765023" cy="135732"/>
          </a:xfrm>
          <a:custGeom>
            <a:avLst/>
            <a:gdLst/>
            <a:ahLst/>
            <a:cxnLst/>
            <a:rect l="l" t="t" r="r" b="b"/>
            <a:pathLst>
              <a:path w="51155" h="9076" extrusionOk="0">
                <a:moveTo>
                  <a:pt x="0" y="0"/>
                </a:moveTo>
                <a:lnTo>
                  <a:pt x="0" y="9076"/>
                </a:lnTo>
                <a:lnTo>
                  <a:pt x="51155" y="9076"/>
                </a:lnTo>
                <a:lnTo>
                  <a:pt x="51155" y="0"/>
                </a:ln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488;p29"/>
          <p:cNvSpPr/>
          <p:nvPr/>
        </p:nvSpPr>
        <p:spPr>
          <a:xfrm>
            <a:off x="1613063" y="4880249"/>
            <a:ext cx="765023" cy="50742"/>
          </a:xfrm>
          <a:custGeom>
            <a:avLst/>
            <a:gdLst/>
            <a:ahLst/>
            <a:cxnLst/>
            <a:rect l="l" t="t" r="r" b="b"/>
            <a:pathLst>
              <a:path w="51155" h="3393" extrusionOk="0">
                <a:moveTo>
                  <a:pt x="0" y="1"/>
                </a:moveTo>
                <a:lnTo>
                  <a:pt x="0" y="3393"/>
                </a:lnTo>
                <a:lnTo>
                  <a:pt x="51155" y="3393"/>
                </a:lnTo>
                <a:lnTo>
                  <a:pt x="51155" y="1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489;p29"/>
          <p:cNvSpPr/>
          <p:nvPr/>
        </p:nvSpPr>
        <p:spPr>
          <a:xfrm>
            <a:off x="1613063" y="4992681"/>
            <a:ext cx="765023" cy="50742"/>
          </a:xfrm>
          <a:custGeom>
            <a:avLst/>
            <a:gdLst/>
            <a:ahLst/>
            <a:cxnLst/>
            <a:rect l="l" t="t" r="r" b="b"/>
            <a:pathLst>
              <a:path w="51155" h="3393" extrusionOk="0">
                <a:moveTo>
                  <a:pt x="0" y="0"/>
                </a:moveTo>
                <a:lnTo>
                  <a:pt x="0" y="3392"/>
                </a:lnTo>
                <a:lnTo>
                  <a:pt x="51155" y="3392"/>
                </a:lnTo>
                <a:lnTo>
                  <a:pt x="51155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490;p29"/>
          <p:cNvSpPr/>
          <p:nvPr/>
        </p:nvSpPr>
        <p:spPr>
          <a:xfrm>
            <a:off x="1613063" y="5106474"/>
            <a:ext cx="765023" cy="50742"/>
          </a:xfrm>
          <a:custGeom>
            <a:avLst/>
            <a:gdLst/>
            <a:ahLst/>
            <a:cxnLst/>
            <a:rect l="l" t="t" r="r" b="b"/>
            <a:pathLst>
              <a:path w="51155" h="3393" extrusionOk="0">
                <a:moveTo>
                  <a:pt x="0" y="0"/>
                </a:moveTo>
                <a:lnTo>
                  <a:pt x="0" y="3392"/>
                </a:lnTo>
                <a:lnTo>
                  <a:pt x="51155" y="3392"/>
                </a:lnTo>
                <a:lnTo>
                  <a:pt x="51155" y="0"/>
                </a:lnTo>
                <a:close/>
              </a:path>
            </a:pathLst>
          </a:custGeom>
          <a:solidFill>
            <a:srgbClr val="F4EE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491;p29"/>
          <p:cNvSpPr/>
          <p:nvPr/>
        </p:nvSpPr>
        <p:spPr>
          <a:xfrm>
            <a:off x="1613063" y="5218892"/>
            <a:ext cx="471636" cy="50742"/>
          </a:xfrm>
          <a:custGeom>
            <a:avLst/>
            <a:gdLst/>
            <a:ahLst/>
            <a:cxnLst/>
            <a:rect l="l" t="t" r="r" b="b"/>
            <a:pathLst>
              <a:path w="31537" h="3393" extrusionOk="0">
                <a:moveTo>
                  <a:pt x="0" y="0"/>
                </a:moveTo>
                <a:lnTo>
                  <a:pt x="0" y="3392"/>
                </a:lnTo>
                <a:lnTo>
                  <a:pt x="31536" y="3392"/>
                </a:lnTo>
                <a:lnTo>
                  <a:pt x="31536" y="0"/>
                </a:lnTo>
                <a:close/>
              </a:path>
            </a:pathLst>
          </a:custGeom>
          <a:solidFill>
            <a:srgbClr val="F4EE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492;p29"/>
          <p:cNvSpPr/>
          <p:nvPr/>
        </p:nvSpPr>
        <p:spPr>
          <a:xfrm>
            <a:off x="409306" y="5105099"/>
            <a:ext cx="2085295" cy="1140678"/>
          </a:xfrm>
          <a:custGeom>
            <a:avLst/>
            <a:gdLst/>
            <a:ahLst/>
            <a:cxnLst/>
            <a:rect l="l" t="t" r="r" b="b"/>
            <a:pathLst>
              <a:path w="139438" h="76274" extrusionOk="0">
                <a:moveTo>
                  <a:pt x="5776" y="0"/>
                </a:moveTo>
                <a:cubicBezTo>
                  <a:pt x="2568" y="0"/>
                  <a:pt x="1" y="2659"/>
                  <a:pt x="1" y="5868"/>
                </a:cubicBezTo>
                <a:lnTo>
                  <a:pt x="1" y="76274"/>
                </a:lnTo>
                <a:lnTo>
                  <a:pt x="139438" y="76274"/>
                </a:lnTo>
                <a:lnTo>
                  <a:pt x="139438" y="5868"/>
                </a:lnTo>
                <a:cubicBezTo>
                  <a:pt x="139346" y="2659"/>
                  <a:pt x="136871" y="92"/>
                  <a:pt x="133663" y="0"/>
                </a:cubicBez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493;p29"/>
          <p:cNvSpPr/>
          <p:nvPr/>
        </p:nvSpPr>
        <p:spPr>
          <a:xfrm>
            <a:off x="464147" y="5169465"/>
            <a:ext cx="1975630" cy="1076311"/>
          </a:xfrm>
          <a:custGeom>
            <a:avLst/>
            <a:gdLst/>
            <a:ahLst/>
            <a:cxnLst/>
            <a:rect l="l" t="t" r="r" b="b"/>
            <a:pathLst>
              <a:path w="132105" h="71970" extrusionOk="0">
                <a:moveTo>
                  <a:pt x="2686" y="1"/>
                </a:moveTo>
                <a:cubicBezTo>
                  <a:pt x="1199" y="1"/>
                  <a:pt x="1" y="1250"/>
                  <a:pt x="1" y="2755"/>
                </a:cubicBezTo>
                <a:lnTo>
                  <a:pt x="1" y="71970"/>
                </a:lnTo>
                <a:lnTo>
                  <a:pt x="132104" y="71970"/>
                </a:lnTo>
                <a:lnTo>
                  <a:pt x="132104" y="2755"/>
                </a:lnTo>
                <a:cubicBezTo>
                  <a:pt x="132104" y="1197"/>
                  <a:pt x="130821" y="5"/>
                  <a:pt x="129354" y="5"/>
                </a:cubicBezTo>
                <a:lnTo>
                  <a:pt x="2843" y="5"/>
                </a:lnTo>
                <a:cubicBezTo>
                  <a:pt x="2790" y="2"/>
                  <a:pt x="2738" y="1"/>
                  <a:pt x="2686" y="1"/>
                </a:cubicBezTo>
                <a:close/>
              </a:path>
            </a:pathLst>
          </a:custGeom>
          <a:solidFill>
            <a:srgbClr val="1844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494;p29"/>
          <p:cNvSpPr/>
          <p:nvPr/>
        </p:nvSpPr>
        <p:spPr>
          <a:xfrm>
            <a:off x="214635" y="6245770"/>
            <a:ext cx="2474649" cy="174136"/>
          </a:xfrm>
          <a:custGeom>
            <a:avLst/>
            <a:gdLst/>
            <a:ahLst/>
            <a:cxnLst/>
            <a:rect l="l" t="t" r="r" b="b"/>
            <a:pathLst>
              <a:path w="165473" h="11644" extrusionOk="0">
                <a:moveTo>
                  <a:pt x="0" y="1"/>
                </a:moveTo>
                <a:lnTo>
                  <a:pt x="0" y="4859"/>
                </a:lnTo>
                <a:cubicBezTo>
                  <a:pt x="0" y="8618"/>
                  <a:pt x="3025" y="11643"/>
                  <a:pt x="6784" y="11643"/>
                </a:cubicBezTo>
                <a:lnTo>
                  <a:pt x="158689" y="11643"/>
                </a:lnTo>
                <a:cubicBezTo>
                  <a:pt x="162448" y="11643"/>
                  <a:pt x="165473" y="8618"/>
                  <a:pt x="165473" y="4859"/>
                </a:cubicBezTo>
                <a:lnTo>
                  <a:pt x="165473" y="1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495;p29"/>
          <p:cNvSpPr/>
          <p:nvPr/>
        </p:nvSpPr>
        <p:spPr>
          <a:xfrm>
            <a:off x="1219585" y="6222459"/>
            <a:ext cx="464786" cy="79524"/>
          </a:xfrm>
          <a:custGeom>
            <a:avLst/>
            <a:gdLst/>
            <a:ahLst/>
            <a:cxnLst/>
            <a:rect l="l" t="t" r="r" b="b"/>
            <a:pathLst>
              <a:path w="31079" h="3760" extrusionOk="0">
                <a:moveTo>
                  <a:pt x="1" y="1"/>
                </a:moveTo>
                <a:lnTo>
                  <a:pt x="1" y="3759"/>
                </a:lnTo>
                <a:lnTo>
                  <a:pt x="31078" y="3759"/>
                </a:lnTo>
                <a:lnTo>
                  <a:pt x="31078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496;p29"/>
          <p:cNvSpPr/>
          <p:nvPr/>
        </p:nvSpPr>
        <p:spPr>
          <a:xfrm>
            <a:off x="214635" y="6245770"/>
            <a:ext cx="2474649" cy="174136"/>
          </a:xfrm>
          <a:custGeom>
            <a:avLst/>
            <a:gdLst/>
            <a:ahLst/>
            <a:cxnLst/>
            <a:rect l="l" t="t" r="r" b="b"/>
            <a:pathLst>
              <a:path w="165473" h="11644" extrusionOk="0">
                <a:moveTo>
                  <a:pt x="0" y="1"/>
                </a:moveTo>
                <a:lnTo>
                  <a:pt x="0" y="2384"/>
                </a:lnTo>
                <a:cubicBezTo>
                  <a:pt x="0" y="7518"/>
                  <a:pt x="4125" y="11643"/>
                  <a:pt x="9259" y="11643"/>
                </a:cubicBezTo>
                <a:lnTo>
                  <a:pt x="156214" y="11643"/>
                </a:lnTo>
                <a:cubicBezTo>
                  <a:pt x="161347" y="11643"/>
                  <a:pt x="165473" y="7518"/>
                  <a:pt x="165473" y="2384"/>
                </a:cubicBezTo>
                <a:lnTo>
                  <a:pt x="165473" y="1"/>
                </a:lnTo>
                <a:lnTo>
                  <a:pt x="165381" y="1"/>
                </a:lnTo>
                <a:cubicBezTo>
                  <a:pt x="164556" y="4401"/>
                  <a:pt x="160706" y="7701"/>
                  <a:pt x="156214" y="7701"/>
                </a:cubicBezTo>
                <a:lnTo>
                  <a:pt x="9259" y="7701"/>
                </a:lnTo>
                <a:cubicBezTo>
                  <a:pt x="4767" y="7701"/>
                  <a:pt x="825" y="4401"/>
                  <a:pt x="92" y="1"/>
                </a:cubicBez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497;p29"/>
          <p:cNvSpPr/>
          <p:nvPr/>
        </p:nvSpPr>
        <p:spPr>
          <a:xfrm>
            <a:off x="464147" y="5169465"/>
            <a:ext cx="1975630" cy="80966"/>
          </a:xfrm>
          <a:custGeom>
            <a:avLst/>
            <a:gdLst/>
            <a:ahLst/>
            <a:cxnLst/>
            <a:rect l="l" t="t" r="r" b="b"/>
            <a:pathLst>
              <a:path w="132105" h="5414" extrusionOk="0">
                <a:moveTo>
                  <a:pt x="2686" y="1"/>
                </a:moveTo>
                <a:cubicBezTo>
                  <a:pt x="1199" y="1"/>
                  <a:pt x="1" y="1250"/>
                  <a:pt x="1" y="2755"/>
                </a:cubicBezTo>
                <a:lnTo>
                  <a:pt x="1" y="5414"/>
                </a:lnTo>
                <a:lnTo>
                  <a:pt x="132104" y="5414"/>
                </a:lnTo>
                <a:lnTo>
                  <a:pt x="132104" y="2755"/>
                </a:lnTo>
                <a:cubicBezTo>
                  <a:pt x="132104" y="1197"/>
                  <a:pt x="130821" y="5"/>
                  <a:pt x="129354" y="5"/>
                </a:cubicBezTo>
                <a:lnTo>
                  <a:pt x="2843" y="5"/>
                </a:lnTo>
                <a:cubicBezTo>
                  <a:pt x="2790" y="2"/>
                  <a:pt x="2738" y="1"/>
                  <a:pt x="2686" y="1"/>
                </a:cubicBez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498;p29"/>
          <p:cNvSpPr/>
          <p:nvPr/>
        </p:nvSpPr>
        <p:spPr>
          <a:xfrm>
            <a:off x="464147" y="5250417"/>
            <a:ext cx="1975630" cy="80907"/>
          </a:xfrm>
          <a:custGeom>
            <a:avLst/>
            <a:gdLst/>
            <a:ahLst/>
            <a:cxnLst/>
            <a:rect l="l" t="t" r="r" b="b"/>
            <a:pathLst>
              <a:path w="132105" h="5410" extrusionOk="0">
                <a:moveTo>
                  <a:pt x="1" y="1"/>
                </a:moveTo>
                <a:lnTo>
                  <a:pt x="1" y="5410"/>
                </a:lnTo>
                <a:lnTo>
                  <a:pt x="132104" y="5410"/>
                </a:lnTo>
                <a:lnTo>
                  <a:pt x="132104" y="1"/>
                </a:ln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499;p29"/>
          <p:cNvSpPr/>
          <p:nvPr/>
        </p:nvSpPr>
        <p:spPr>
          <a:xfrm>
            <a:off x="2069600" y="5250417"/>
            <a:ext cx="370196" cy="80907"/>
          </a:xfrm>
          <a:custGeom>
            <a:avLst/>
            <a:gdLst/>
            <a:ahLst/>
            <a:cxnLst/>
            <a:rect l="l" t="t" r="r" b="b"/>
            <a:pathLst>
              <a:path w="24754" h="5410" extrusionOk="0">
                <a:moveTo>
                  <a:pt x="1" y="1"/>
                </a:moveTo>
                <a:lnTo>
                  <a:pt x="1" y="5410"/>
                </a:lnTo>
                <a:lnTo>
                  <a:pt x="24753" y="5410"/>
                </a:lnTo>
                <a:lnTo>
                  <a:pt x="24753" y="1"/>
                </a:ln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500;p29"/>
          <p:cNvSpPr/>
          <p:nvPr/>
        </p:nvSpPr>
        <p:spPr>
          <a:xfrm>
            <a:off x="1794036" y="5250417"/>
            <a:ext cx="275576" cy="80907"/>
          </a:xfrm>
          <a:custGeom>
            <a:avLst/>
            <a:gdLst/>
            <a:ahLst/>
            <a:cxnLst/>
            <a:rect l="l" t="t" r="r" b="b"/>
            <a:pathLst>
              <a:path w="18427" h="5410" extrusionOk="0">
                <a:moveTo>
                  <a:pt x="0" y="1"/>
                </a:moveTo>
                <a:lnTo>
                  <a:pt x="0" y="5410"/>
                </a:lnTo>
                <a:lnTo>
                  <a:pt x="18427" y="5410"/>
                </a:lnTo>
                <a:lnTo>
                  <a:pt x="18427" y="1"/>
                </a:ln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501;p29"/>
          <p:cNvSpPr/>
          <p:nvPr/>
        </p:nvSpPr>
        <p:spPr>
          <a:xfrm>
            <a:off x="1526682" y="5401240"/>
            <a:ext cx="850027" cy="213886"/>
          </a:xfrm>
          <a:custGeom>
            <a:avLst/>
            <a:gdLst/>
            <a:ahLst/>
            <a:cxnLst/>
            <a:rect l="l" t="t" r="r" b="b"/>
            <a:pathLst>
              <a:path w="56839" h="14302" extrusionOk="0">
                <a:moveTo>
                  <a:pt x="1" y="0"/>
                </a:moveTo>
                <a:lnTo>
                  <a:pt x="1" y="14301"/>
                </a:lnTo>
                <a:lnTo>
                  <a:pt x="56839" y="14301"/>
                </a:lnTo>
                <a:lnTo>
                  <a:pt x="56839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502;p29"/>
          <p:cNvSpPr/>
          <p:nvPr/>
        </p:nvSpPr>
        <p:spPr>
          <a:xfrm>
            <a:off x="1526682" y="5675442"/>
            <a:ext cx="651245" cy="45254"/>
          </a:xfrm>
          <a:custGeom>
            <a:avLst/>
            <a:gdLst/>
            <a:ahLst/>
            <a:cxnLst/>
            <a:rect l="l" t="t" r="r" b="b"/>
            <a:pathLst>
              <a:path w="43547" h="3026" extrusionOk="0">
                <a:moveTo>
                  <a:pt x="1" y="0"/>
                </a:moveTo>
                <a:lnTo>
                  <a:pt x="1" y="3025"/>
                </a:lnTo>
                <a:lnTo>
                  <a:pt x="43546" y="3025"/>
                </a:lnTo>
                <a:lnTo>
                  <a:pt x="43546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503;p29"/>
          <p:cNvSpPr/>
          <p:nvPr/>
        </p:nvSpPr>
        <p:spPr>
          <a:xfrm>
            <a:off x="1526682" y="5774145"/>
            <a:ext cx="850027" cy="45254"/>
          </a:xfrm>
          <a:custGeom>
            <a:avLst/>
            <a:gdLst/>
            <a:ahLst/>
            <a:cxnLst/>
            <a:rect l="l" t="t" r="r" b="b"/>
            <a:pathLst>
              <a:path w="56839" h="3026" extrusionOk="0">
                <a:moveTo>
                  <a:pt x="1" y="1"/>
                </a:moveTo>
                <a:lnTo>
                  <a:pt x="1" y="3026"/>
                </a:lnTo>
                <a:lnTo>
                  <a:pt x="56839" y="3026"/>
                </a:lnTo>
                <a:lnTo>
                  <a:pt x="56839" y="1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504;p29"/>
          <p:cNvSpPr/>
          <p:nvPr/>
        </p:nvSpPr>
        <p:spPr>
          <a:xfrm>
            <a:off x="1526682" y="5872864"/>
            <a:ext cx="850027" cy="46630"/>
          </a:xfrm>
          <a:custGeom>
            <a:avLst/>
            <a:gdLst/>
            <a:ahLst/>
            <a:cxnLst/>
            <a:rect l="l" t="t" r="r" b="b"/>
            <a:pathLst>
              <a:path w="56839" h="3118" extrusionOk="0">
                <a:moveTo>
                  <a:pt x="1" y="0"/>
                </a:moveTo>
                <a:lnTo>
                  <a:pt x="1" y="3117"/>
                </a:lnTo>
                <a:lnTo>
                  <a:pt x="56839" y="3117"/>
                </a:lnTo>
                <a:lnTo>
                  <a:pt x="568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505;p29"/>
          <p:cNvSpPr/>
          <p:nvPr/>
        </p:nvSpPr>
        <p:spPr>
          <a:xfrm>
            <a:off x="1526682" y="5972944"/>
            <a:ext cx="850027" cy="45254"/>
          </a:xfrm>
          <a:custGeom>
            <a:avLst/>
            <a:gdLst/>
            <a:ahLst/>
            <a:cxnLst/>
            <a:rect l="l" t="t" r="r" b="b"/>
            <a:pathLst>
              <a:path w="56839" h="3026" extrusionOk="0">
                <a:moveTo>
                  <a:pt x="1" y="0"/>
                </a:moveTo>
                <a:lnTo>
                  <a:pt x="1" y="3026"/>
                </a:lnTo>
                <a:lnTo>
                  <a:pt x="56839" y="3026"/>
                </a:lnTo>
                <a:lnTo>
                  <a:pt x="568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506;p29"/>
          <p:cNvSpPr/>
          <p:nvPr/>
        </p:nvSpPr>
        <p:spPr>
          <a:xfrm>
            <a:off x="1526682" y="6071662"/>
            <a:ext cx="473012" cy="45254"/>
          </a:xfrm>
          <a:custGeom>
            <a:avLst/>
            <a:gdLst/>
            <a:ahLst/>
            <a:cxnLst/>
            <a:rect l="l" t="t" r="r" b="b"/>
            <a:pathLst>
              <a:path w="31629" h="3026" extrusionOk="0">
                <a:moveTo>
                  <a:pt x="1" y="0"/>
                </a:moveTo>
                <a:lnTo>
                  <a:pt x="1" y="3025"/>
                </a:lnTo>
                <a:lnTo>
                  <a:pt x="31628" y="3025"/>
                </a:lnTo>
                <a:lnTo>
                  <a:pt x="316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507;p29"/>
          <p:cNvSpPr/>
          <p:nvPr/>
        </p:nvSpPr>
        <p:spPr>
          <a:xfrm>
            <a:off x="2055901" y="6077136"/>
            <a:ext cx="83643" cy="79531"/>
          </a:xfrm>
          <a:custGeom>
            <a:avLst/>
            <a:gdLst/>
            <a:ahLst/>
            <a:cxnLst/>
            <a:rect l="l" t="t" r="r" b="b"/>
            <a:pathLst>
              <a:path w="5593" h="5318" extrusionOk="0">
                <a:moveTo>
                  <a:pt x="2842" y="1"/>
                </a:moveTo>
                <a:lnTo>
                  <a:pt x="1925" y="1743"/>
                </a:lnTo>
                <a:lnTo>
                  <a:pt x="0" y="2018"/>
                </a:lnTo>
                <a:lnTo>
                  <a:pt x="1467" y="3393"/>
                </a:lnTo>
                <a:lnTo>
                  <a:pt x="1100" y="5318"/>
                </a:lnTo>
                <a:lnTo>
                  <a:pt x="1100" y="5318"/>
                </a:lnTo>
                <a:lnTo>
                  <a:pt x="2842" y="4401"/>
                </a:lnTo>
                <a:lnTo>
                  <a:pt x="4584" y="5318"/>
                </a:lnTo>
                <a:lnTo>
                  <a:pt x="4217" y="3393"/>
                </a:lnTo>
                <a:lnTo>
                  <a:pt x="5592" y="2018"/>
                </a:lnTo>
                <a:lnTo>
                  <a:pt x="3667" y="1743"/>
                </a:lnTo>
                <a:lnTo>
                  <a:pt x="284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508;p29"/>
          <p:cNvSpPr/>
          <p:nvPr/>
        </p:nvSpPr>
        <p:spPr>
          <a:xfrm>
            <a:off x="2165582" y="6077136"/>
            <a:ext cx="83643" cy="79531"/>
          </a:xfrm>
          <a:custGeom>
            <a:avLst/>
            <a:gdLst/>
            <a:ahLst/>
            <a:cxnLst/>
            <a:rect l="l" t="t" r="r" b="b"/>
            <a:pathLst>
              <a:path w="5593" h="5318" extrusionOk="0">
                <a:moveTo>
                  <a:pt x="2842" y="1"/>
                </a:moveTo>
                <a:lnTo>
                  <a:pt x="2017" y="1743"/>
                </a:lnTo>
                <a:lnTo>
                  <a:pt x="0" y="2018"/>
                </a:lnTo>
                <a:lnTo>
                  <a:pt x="1467" y="3393"/>
                </a:lnTo>
                <a:lnTo>
                  <a:pt x="1100" y="5318"/>
                </a:lnTo>
                <a:lnTo>
                  <a:pt x="2842" y="4401"/>
                </a:lnTo>
                <a:lnTo>
                  <a:pt x="4584" y="5318"/>
                </a:lnTo>
                <a:lnTo>
                  <a:pt x="4217" y="3393"/>
                </a:lnTo>
                <a:lnTo>
                  <a:pt x="5592" y="2018"/>
                </a:lnTo>
                <a:lnTo>
                  <a:pt x="3667" y="1743"/>
                </a:lnTo>
                <a:lnTo>
                  <a:pt x="284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509;p29"/>
          <p:cNvSpPr/>
          <p:nvPr/>
        </p:nvSpPr>
        <p:spPr>
          <a:xfrm>
            <a:off x="2276624" y="6077136"/>
            <a:ext cx="83643" cy="79531"/>
          </a:xfrm>
          <a:custGeom>
            <a:avLst/>
            <a:gdLst/>
            <a:ahLst/>
            <a:cxnLst/>
            <a:rect l="l" t="t" r="r" b="b"/>
            <a:pathLst>
              <a:path w="5593" h="5318" extrusionOk="0">
                <a:moveTo>
                  <a:pt x="2751" y="1"/>
                </a:moveTo>
                <a:lnTo>
                  <a:pt x="1926" y="1743"/>
                </a:lnTo>
                <a:lnTo>
                  <a:pt x="1" y="2018"/>
                </a:lnTo>
                <a:lnTo>
                  <a:pt x="1376" y="3393"/>
                </a:lnTo>
                <a:lnTo>
                  <a:pt x="1009" y="5318"/>
                </a:lnTo>
                <a:lnTo>
                  <a:pt x="2751" y="4401"/>
                </a:lnTo>
                <a:lnTo>
                  <a:pt x="4493" y="5318"/>
                </a:lnTo>
                <a:lnTo>
                  <a:pt x="4126" y="3393"/>
                </a:lnTo>
                <a:lnTo>
                  <a:pt x="5593" y="2018"/>
                </a:lnTo>
                <a:lnTo>
                  <a:pt x="3668" y="1743"/>
                </a:lnTo>
                <a:lnTo>
                  <a:pt x="27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510;p29"/>
          <p:cNvSpPr/>
          <p:nvPr/>
        </p:nvSpPr>
        <p:spPr>
          <a:xfrm>
            <a:off x="2138154" y="5191464"/>
            <a:ext cx="43893" cy="37447"/>
          </a:xfrm>
          <a:custGeom>
            <a:avLst/>
            <a:gdLst/>
            <a:ahLst/>
            <a:cxnLst/>
            <a:rect l="l" t="t" r="r" b="b"/>
            <a:pathLst>
              <a:path w="2935" h="2504" extrusionOk="0">
                <a:moveTo>
                  <a:pt x="1651" y="1"/>
                </a:moveTo>
                <a:cubicBezTo>
                  <a:pt x="551" y="1"/>
                  <a:pt x="1" y="1284"/>
                  <a:pt x="734" y="2109"/>
                </a:cubicBezTo>
                <a:cubicBezTo>
                  <a:pt x="1005" y="2381"/>
                  <a:pt x="1336" y="2503"/>
                  <a:pt x="1658" y="2503"/>
                </a:cubicBezTo>
                <a:cubicBezTo>
                  <a:pt x="2315" y="2503"/>
                  <a:pt x="2934" y="1993"/>
                  <a:pt x="2934" y="1193"/>
                </a:cubicBezTo>
                <a:cubicBezTo>
                  <a:pt x="2934" y="551"/>
                  <a:pt x="2384" y="1"/>
                  <a:pt x="16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511;p29"/>
          <p:cNvSpPr/>
          <p:nvPr/>
        </p:nvSpPr>
        <p:spPr>
          <a:xfrm>
            <a:off x="2219047" y="5191464"/>
            <a:ext cx="45254" cy="37447"/>
          </a:xfrm>
          <a:custGeom>
            <a:avLst/>
            <a:gdLst/>
            <a:ahLst/>
            <a:cxnLst/>
            <a:rect l="l" t="t" r="r" b="b"/>
            <a:pathLst>
              <a:path w="3026" h="2504" extrusionOk="0">
                <a:moveTo>
                  <a:pt x="1742" y="1"/>
                </a:moveTo>
                <a:cubicBezTo>
                  <a:pt x="642" y="1"/>
                  <a:pt x="0" y="1376"/>
                  <a:pt x="825" y="2109"/>
                </a:cubicBezTo>
                <a:cubicBezTo>
                  <a:pt x="1097" y="2381"/>
                  <a:pt x="1428" y="2503"/>
                  <a:pt x="1749" y="2503"/>
                </a:cubicBezTo>
                <a:cubicBezTo>
                  <a:pt x="2406" y="2503"/>
                  <a:pt x="3026" y="1993"/>
                  <a:pt x="3026" y="1193"/>
                </a:cubicBezTo>
                <a:cubicBezTo>
                  <a:pt x="3026" y="551"/>
                  <a:pt x="2384" y="1"/>
                  <a:pt x="17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512;p29"/>
          <p:cNvSpPr/>
          <p:nvPr/>
        </p:nvSpPr>
        <p:spPr>
          <a:xfrm>
            <a:off x="2302676" y="5191464"/>
            <a:ext cx="42517" cy="37447"/>
          </a:xfrm>
          <a:custGeom>
            <a:avLst/>
            <a:gdLst/>
            <a:ahLst/>
            <a:cxnLst/>
            <a:rect l="l" t="t" r="r" b="b"/>
            <a:pathLst>
              <a:path w="2843" h="2504" extrusionOk="0">
                <a:moveTo>
                  <a:pt x="1651" y="1"/>
                </a:moveTo>
                <a:cubicBezTo>
                  <a:pt x="551" y="1"/>
                  <a:pt x="1" y="1284"/>
                  <a:pt x="734" y="2109"/>
                </a:cubicBezTo>
                <a:cubicBezTo>
                  <a:pt x="1005" y="2381"/>
                  <a:pt x="1326" y="2503"/>
                  <a:pt x="1635" y="2503"/>
                </a:cubicBezTo>
                <a:cubicBezTo>
                  <a:pt x="2264" y="2503"/>
                  <a:pt x="2842" y="1993"/>
                  <a:pt x="2842" y="1193"/>
                </a:cubicBezTo>
                <a:cubicBezTo>
                  <a:pt x="2842" y="551"/>
                  <a:pt x="2292" y="1"/>
                  <a:pt x="16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513;p29"/>
          <p:cNvSpPr/>
          <p:nvPr/>
        </p:nvSpPr>
        <p:spPr>
          <a:xfrm>
            <a:off x="528589" y="5401240"/>
            <a:ext cx="319454" cy="319454"/>
          </a:xfrm>
          <a:custGeom>
            <a:avLst/>
            <a:gdLst/>
            <a:ahLst/>
            <a:cxnLst/>
            <a:rect l="l" t="t" r="r" b="b"/>
            <a:pathLst>
              <a:path w="21361" h="21361" extrusionOk="0">
                <a:moveTo>
                  <a:pt x="1" y="0"/>
                </a:moveTo>
                <a:lnTo>
                  <a:pt x="1" y="21360"/>
                </a:lnTo>
                <a:lnTo>
                  <a:pt x="21361" y="21360"/>
                </a:lnTo>
                <a:lnTo>
                  <a:pt x="21361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514;p29"/>
          <p:cNvSpPr/>
          <p:nvPr/>
        </p:nvSpPr>
        <p:spPr>
          <a:xfrm>
            <a:off x="528589" y="5781010"/>
            <a:ext cx="319454" cy="91869"/>
          </a:xfrm>
          <a:custGeom>
            <a:avLst/>
            <a:gdLst/>
            <a:ahLst/>
            <a:cxnLst/>
            <a:rect l="l" t="t" r="r" b="b"/>
            <a:pathLst>
              <a:path w="21361" h="6143" extrusionOk="0">
                <a:moveTo>
                  <a:pt x="1" y="0"/>
                </a:moveTo>
                <a:lnTo>
                  <a:pt x="1" y="6142"/>
                </a:lnTo>
                <a:lnTo>
                  <a:pt x="21361" y="6142"/>
                </a:lnTo>
                <a:lnTo>
                  <a:pt x="21361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515;p29"/>
          <p:cNvSpPr/>
          <p:nvPr/>
        </p:nvSpPr>
        <p:spPr>
          <a:xfrm>
            <a:off x="528589" y="5919479"/>
            <a:ext cx="319454" cy="34292"/>
          </a:xfrm>
          <a:custGeom>
            <a:avLst/>
            <a:gdLst/>
            <a:ahLst/>
            <a:cxnLst/>
            <a:rect l="l" t="t" r="r" b="b"/>
            <a:pathLst>
              <a:path w="21361" h="2293" extrusionOk="0">
                <a:moveTo>
                  <a:pt x="1" y="0"/>
                </a:moveTo>
                <a:lnTo>
                  <a:pt x="1" y="2292"/>
                </a:lnTo>
                <a:lnTo>
                  <a:pt x="21361" y="2292"/>
                </a:lnTo>
                <a:lnTo>
                  <a:pt x="21361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516;p29"/>
          <p:cNvSpPr/>
          <p:nvPr/>
        </p:nvSpPr>
        <p:spPr>
          <a:xfrm>
            <a:off x="528589" y="5994883"/>
            <a:ext cx="319454" cy="34292"/>
          </a:xfrm>
          <a:custGeom>
            <a:avLst/>
            <a:gdLst/>
            <a:ahLst/>
            <a:cxnLst/>
            <a:rect l="l" t="t" r="r" b="b"/>
            <a:pathLst>
              <a:path w="21361" h="2293" extrusionOk="0">
                <a:moveTo>
                  <a:pt x="1" y="0"/>
                </a:moveTo>
                <a:lnTo>
                  <a:pt x="1" y="2292"/>
                </a:lnTo>
                <a:lnTo>
                  <a:pt x="21361" y="2292"/>
                </a:lnTo>
                <a:lnTo>
                  <a:pt x="21361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517;p29"/>
          <p:cNvSpPr/>
          <p:nvPr/>
        </p:nvSpPr>
        <p:spPr>
          <a:xfrm>
            <a:off x="528589" y="6071662"/>
            <a:ext cx="319454" cy="34277"/>
          </a:xfrm>
          <a:custGeom>
            <a:avLst/>
            <a:gdLst/>
            <a:ahLst/>
            <a:cxnLst/>
            <a:rect l="l" t="t" r="r" b="b"/>
            <a:pathLst>
              <a:path w="21361" h="2292" extrusionOk="0">
                <a:moveTo>
                  <a:pt x="1" y="0"/>
                </a:moveTo>
                <a:lnTo>
                  <a:pt x="1" y="2292"/>
                </a:lnTo>
                <a:lnTo>
                  <a:pt x="21361" y="2292"/>
                </a:lnTo>
                <a:lnTo>
                  <a:pt x="2136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518;p29"/>
          <p:cNvSpPr/>
          <p:nvPr/>
        </p:nvSpPr>
        <p:spPr>
          <a:xfrm>
            <a:off x="528589" y="6147066"/>
            <a:ext cx="319454" cy="34277"/>
          </a:xfrm>
          <a:custGeom>
            <a:avLst/>
            <a:gdLst/>
            <a:ahLst/>
            <a:cxnLst/>
            <a:rect l="l" t="t" r="r" b="b"/>
            <a:pathLst>
              <a:path w="21361" h="2292" extrusionOk="0">
                <a:moveTo>
                  <a:pt x="1" y="0"/>
                </a:moveTo>
                <a:lnTo>
                  <a:pt x="1" y="2292"/>
                </a:lnTo>
                <a:lnTo>
                  <a:pt x="21361" y="2292"/>
                </a:lnTo>
                <a:lnTo>
                  <a:pt x="21361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519;p29"/>
          <p:cNvSpPr/>
          <p:nvPr/>
        </p:nvSpPr>
        <p:spPr>
          <a:xfrm>
            <a:off x="934412" y="5401240"/>
            <a:ext cx="516875" cy="319454"/>
          </a:xfrm>
          <a:custGeom>
            <a:avLst/>
            <a:gdLst/>
            <a:ahLst/>
            <a:cxnLst/>
            <a:rect l="l" t="t" r="r" b="b"/>
            <a:pathLst>
              <a:path w="34562" h="21361" extrusionOk="0">
                <a:moveTo>
                  <a:pt x="0" y="0"/>
                </a:moveTo>
                <a:lnTo>
                  <a:pt x="0" y="21360"/>
                </a:lnTo>
                <a:lnTo>
                  <a:pt x="34562" y="21360"/>
                </a:lnTo>
                <a:lnTo>
                  <a:pt x="345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520;p29"/>
          <p:cNvSpPr/>
          <p:nvPr/>
        </p:nvSpPr>
        <p:spPr>
          <a:xfrm>
            <a:off x="934412" y="5781010"/>
            <a:ext cx="516875" cy="91869"/>
          </a:xfrm>
          <a:custGeom>
            <a:avLst/>
            <a:gdLst/>
            <a:ahLst/>
            <a:cxnLst/>
            <a:rect l="l" t="t" r="r" b="b"/>
            <a:pathLst>
              <a:path w="34562" h="6143" extrusionOk="0">
                <a:moveTo>
                  <a:pt x="0" y="0"/>
                </a:moveTo>
                <a:lnTo>
                  <a:pt x="0" y="6142"/>
                </a:lnTo>
                <a:lnTo>
                  <a:pt x="34562" y="6142"/>
                </a:lnTo>
                <a:lnTo>
                  <a:pt x="345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521;p29"/>
          <p:cNvSpPr/>
          <p:nvPr/>
        </p:nvSpPr>
        <p:spPr>
          <a:xfrm>
            <a:off x="934412" y="5919479"/>
            <a:ext cx="516875" cy="34292"/>
          </a:xfrm>
          <a:custGeom>
            <a:avLst/>
            <a:gdLst/>
            <a:ahLst/>
            <a:cxnLst/>
            <a:rect l="l" t="t" r="r" b="b"/>
            <a:pathLst>
              <a:path w="34562" h="2293" extrusionOk="0">
                <a:moveTo>
                  <a:pt x="0" y="0"/>
                </a:moveTo>
                <a:lnTo>
                  <a:pt x="0" y="2292"/>
                </a:lnTo>
                <a:lnTo>
                  <a:pt x="34562" y="2292"/>
                </a:lnTo>
                <a:lnTo>
                  <a:pt x="34562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522;p29"/>
          <p:cNvSpPr/>
          <p:nvPr/>
        </p:nvSpPr>
        <p:spPr>
          <a:xfrm>
            <a:off x="934412" y="5994883"/>
            <a:ext cx="516875" cy="34292"/>
          </a:xfrm>
          <a:custGeom>
            <a:avLst/>
            <a:gdLst/>
            <a:ahLst/>
            <a:cxnLst/>
            <a:rect l="l" t="t" r="r" b="b"/>
            <a:pathLst>
              <a:path w="34562" h="2293" extrusionOk="0">
                <a:moveTo>
                  <a:pt x="0" y="0"/>
                </a:moveTo>
                <a:lnTo>
                  <a:pt x="0" y="2292"/>
                </a:lnTo>
                <a:lnTo>
                  <a:pt x="34562" y="2292"/>
                </a:lnTo>
                <a:lnTo>
                  <a:pt x="34562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523;p29"/>
          <p:cNvSpPr/>
          <p:nvPr/>
        </p:nvSpPr>
        <p:spPr>
          <a:xfrm>
            <a:off x="934412" y="6071662"/>
            <a:ext cx="516875" cy="34277"/>
          </a:xfrm>
          <a:custGeom>
            <a:avLst/>
            <a:gdLst/>
            <a:ahLst/>
            <a:cxnLst/>
            <a:rect l="l" t="t" r="r" b="b"/>
            <a:pathLst>
              <a:path w="34562" h="2292" extrusionOk="0">
                <a:moveTo>
                  <a:pt x="0" y="0"/>
                </a:moveTo>
                <a:lnTo>
                  <a:pt x="0" y="2292"/>
                </a:lnTo>
                <a:lnTo>
                  <a:pt x="34562" y="2292"/>
                </a:lnTo>
                <a:lnTo>
                  <a:pt x="34562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524;p29"/>
          <p:cNvSpPr/>
          <p:nvPr/>
        </p:nvSpPr>
        <p:spPr>
          <a:xfrm>
            <a:off x="934412" y="6147066"/>
            <a:ext cx="319454" cy="34277"/>
          </a:xfrm>
          <a:custGeom>
            <a:avLst/>
            <a:gdLst/>
            <a:ahLst/>
            <a:cxnLst/>
            <a:rect l="l" t="t" r="r" b="b"/>
            <a:pathLst>
              <a:path w="21361" h="2292" extrusionOk="0">
                <a:moveTo>
                  <a:pt x="0" y="0"/>
                </a:moveTo>
                <a:lnTo>
                  <a:pt x="0" y="2292"/>
                </a:lnTo>
                <a:lnTo>
                  <a:pt x="21360" y="2292"/>
                </a:lnTo>
                <a:lnTo>
                  <a:pt x="21360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525;p29"/>
          <p:cNvSpPr/>
          <p:nvPr/>
        </p:nvSpPr>
        <p:spPr>
          <a:xfrm>
            <a:off x="2733176" y="5669953"/>
            <a:ext cx="1243508" cy="749948"/>
          </a:xfrm>
          <a:custGeom>
            <a:avLst/>
            <a:gdLst/>
            <a:ahLst/>
            <a:cxnLst/>
            <a:rect l="l" t="t" r="r" b="b"/>
            <a:pathLst>
              <a:path w="83150" h="50147" extrusionOk="0">
                <a:moveTo>
                  <a:pt x="2201" y="0"/>
                </a:moveTo>
                <a:cubicBezTo>
                  <a:pt x="917" y="0"/>
                  <a:pt x="0" y="917"/>
                  <a:pt x="0" y="2201"/>
                </a:cubicBezTo>
                <a:lnTo>
                  <a:pt x="0" y="47946"/>
                </a:lnTo>
                <a:cubicBezTo>
                  <a:pt x="0" y="49138"/>
                  <a:pt x="917" y="50146"/>
                  <a:pt x="2201" y="50146"/>
                </a:cubicBezTo>
                <a:lnTo>
                  <a:pt x="80949" y="50146"/>
                </a:lnTo>
                <a:cubicBezTo>
                  <a:pt x="82233" y="50146"/>
                  <a:pt x="83149" y="49138"/>
                  <a:pt x="83149" y="47946"/>
                </a:cubicBezTo>
                <a:lnTo>
                  <a:pt x="83149" y="2201"/>
                </a:lnTo>
                <a:cubicBezTo>
                  <a:pt x="83149" y="917"/>
                  <a:pt x="82233" y="0"/>
                  <a:pt x="80949" y="0"/>
                </a:cubicBez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526;p29"/>
          <p:cNvSpPr/>
          <p:nvPr/>
        </p:nvSpPr>
        <p:spPr>
          <a:xfrm>
            <a:off x="2766077" y="5706967"/>
            <a:ext cx="1126979" cy="674545"/>
          </a:xfrm>
          <a:custGeom>
            <a:avLst/>
            <a:gdLst/>
            <a:ahLst/>
            <a:cxnLst/>
            <a:rect l="l" t="t" r="r" b="b"/>
            <a:pathLst>
              <a:path w="75358" h="45105" extrusionOk="0">
                <a:moveTo>
                  <a:pt x="1742" y="1"/>
                </a:moveTo>
                <a:cubicBezTo>
                  <a:pt x="734" y="1"/>
                  <a:pt x="1" y="826"/>
                  <a:pt x="1" y="1834"/>
                </a:cubicBezTo>
                <a:lnTo>
                  <a:pt x="1" y="43363"/>
                </a:lnTo>
                <a:cubicBezTo>
                  <a:pt x="1" y="44279"/>
                  <a:pt x="734" y="45104"/>
                  <a:pt x="1742" y="45104"/>
                </a:cubicBezTo>
                <a:lnTo>
                  <a:pt x="75357" y="45104"/>
                </a:lnTo>
                <a:lnTo>
                  <a:pt x="75357" y="1"/>
                </a:lnTo>
                <a:close/>
              </a:path>
            </a:pathLst>
          </a:custGeom>
          <a:solidFill>
            <a:srgbClr val="1844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527;p29"/>
          <p:cNvSpPr/>
          <p:nvPr/>
        </p:nvSpPr>
        <p:spPr>
          <a:xfrm>
            <a:off x="3899915" y="6017845"/>
            <a:ext cx="61719" cy="52791"/>
          </a:xfrm>
          <a:custGeom>
            <a:avLst/>
            <a:gdLst/>
            <a:ahLst/>
            <a:cxnLst/>
            <a:rect l="l" t="t" r="r" b="b"/>
            <a:pathLst>
              <a:path w="4127" h="3530" extrusionOk="0">
                <a:moveTo>
                  <a:pt x="2293" y="1"/>
                </a:moveTo>
                <a:cubicBezTo>
                  <a:pt x="734" y="1"/>
                  <a:pt x="1" y="1926"/>
                  <a:pt x="1101" y="3026"/>
                </a:cubicBezTo>
                <a:cubicBezTo>
                  <a:pt x="1449" y="3374"/>
                  <a:pt x="1872" y="3530"/>
                  <a:pt x="2289" y="3530"/>
                </a:cubicBezTo>
                <a:cubicBezTo>
                  <a:pt x="3188" y="3530"/>
                  <a:pt x="4064" y="2807"/>
                  <a:pt x="4126" y="1743"/>
                </a:cubicBezTo>
                <a:cubicBezTo>
                  <a:pt x="4126" y="826"/>
                  <a:pt x="3301" y="1"/>
                  <a:pt x="2293" y="1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528;p29"/>
          <p:cNvSpPr/>
          <p:nvPr/>
        </p:nvSpPr>
        <p:spPr>
          <a:xfrm>
            <a:off x="2766077" y="5706967"/>
            <a:ext cx="1126979" cy="57592"/>
          </a:xfrm>
          <a:custGeom>
            <a:avLst/>
            <a:gdLst/>
            <a:ahLst/>
            <a:cxnLst/>
            <a:rect l="l" t="t" r="r" b="b"/>
            <a:pathLst>
              <a:path w="75358" h="3851" extrusionOk="0">
                <a:moveTo>
                  <a:pt x="1742" y="1"/>
                </a:moveTo>
                <a:cubicBezTo>
                  <a:pt x="734" y="1"/>
                  <a:pt x="1" y="826"/>
                  <a:pt x="1" y="1834"/>
                </a:cubicBezTo>
                <a:lnTo>
                  <a:pt x="1" y="3851"/>
                </a:lnTo>
                <a:lnTo>
                  <a:pt x="75357" y="3851"/>
                </a:lnTo>
                <a:lnTo>
                  <a:pt x="75357" y="1"/>
                </a:ln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529;p29"/>
          <p:cNvSpPr/>
          <p:nvPr/>
        </p:nvSpPr>
        <p:spPr>
          <a:xfrm>
            <a:off x="3717555" y="5722057"/>
            <a:ext cx="27442" cy="23629"/>
          </a:xfrm>
          <a:custGeom>
            <a:avLst/>
            <a:gdLst/>
            <a:ahLst/>
            <a:cxnLst/>
            <a:rect l="l" t="t" r="r" b="b"/>
            <a:pathLst>
              <a:path w="1835" h="1580" extrusionOk="0">
                <a:moveTo>
                  <a:pt x="1101" y="0"/>
                </a:moveTo>
                <a:cubicBezTo>
                  <a:pt x="368" y="0"/>
                  <a:pt x="1" y="917"/>
                  <a:pt x="459" y="1375"/>
                </a:cubicBezTo>
                <a:cubicBezTo>
                  <a:pt x="630" y="1517"/>
                  <a:pt x="826" y="1580"/>
                  <a:pt x="1017" y="1580"/>
                </a:cubicBezTo>
                <a:cubicBezTo>
                  <a:pt x="1441" y="1580"/>
                  <a:pt x="1834" y="1268"/>
                  <a:pt x="1834" y="825"/>
                </a:cubicBezTo>
                <a:cubicBezTo>
                  <a:pt x="1834" y="367"/>
                  <a:pt x="1468" y="0"/>
                  <a:pt x="11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530;p29"/>
          <p:cNvSpPr/>
          <p:nvPr/>
        </p:nvSpPr>
        <p:spPr>
          <a:xfrm>
            <a:off x="3775147" y="5722057"/>
            <a:ext cx="27427" cy="23629"/>
          </a:xfrm>
          <a:custGeom>
            <a:avLst/>
            <a:gdLst/>
            <a:ahLst/>
            <a:cxnLst/>
            <a:rect l="l" t="t" r="r" b="b"/>
            <a:pathLst>
              <a:path w="1834" h="1580" extrusionOk="0">
                <a:moveTo>
                  <a:pt x="1100" y="0"/>
                </a:moveTo>
                <a:cubicBezTo>
                  <a:pt x="367" y="0"/>
                  <a:pt x="0" y="917"/>
                  <a:pt x="459" y="1375"/>
                </a:cubicBezTo>
                <a:cubicBezTo>
                  <a:pt x="629" y="1517"/>
                  <a:pt x="826" y="1580"/>
                  <a:pt x="1016" y="1580"/>
                </a:cubicBezTo>
                <a:cubicBezTo>
                  <a:pt x="1441" y="1580"/>
                  <a:pt x="1834" y="1268"/>
                  <a:pt x="1834" y="825"/>
                </a:cubicBezTo>
                <a:cubicBezTo>
                  <a:pt x="1834" y="367"/>
                  <a:pt x="1467" y="0"/>
                  <a:pt x="1100" y="0"/>
                </a:cubicBez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531;p29"/>
          <p:cNvSpPr/>
          <p:nvPr/>
        </p:nvSpPr>
        <p:spPr>
          <a:xfrm>
            <a:off x="3834100" y="5722057"/>
            <a:ext cx="27427" cy="23629"/>
          </a:xfrm>
          <a:custGeom>
            <a:avLst/>
            <a:gdLst/>
            <a:ahLst/>
            <a:cxnLst/>
            <a:rect l="l" t="t" r="r" b="b"/>
            <a:pathLst>
              <a:path w="1834" h="1580" extrusionOk="0">
                <a:moveTo>
                  <a:pt x="1009" y="0"/>
                </a:moveTo>
                <a:cubicBezTo>
                  <a:pt x="367" y="0"/>
                  <a:pt x="0" y="917"/>
                  <a:pt x="459" y="1375"/>
                </a:cubicBezTo>
                <a:cubicBezTo>
                  <a:pt x="629" y="1517"/>
                  <a:pt x="826" y="1580"/>
                  <a:pt x="1016" y="1580"/>
                </a:cubicBezTo>
                <a:cubicBezTo>
                  <a:pt x="1441" y="1580"/>
                  <a:pt x="1834" y="1268"/>
                  <a:pt x="1834" y="825"/>
                </a:cubicBezTo>
                <a:cubicBezTo>
                  <a:pt x="1834" y="367"/>
                  <a:pt x="1467" y="0"/>
                  <a:pt x="10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532;p29"/>
          <p:cNvSpPr/>
          <p:nvPr/>
        </p:nvSpPr>
        <p:spPr>
          <a:xfrm>
            <a:off x="2766077" y="5764544"/>
            <a:ext cx="1126979" cy="46630"/>
          </a:xfrm>
          <a:custGeom>
            <a:avLst/>
            <a:gdLst/>
            <a:ahLst/>
            <a:cxnLst/>
            <a:rect l="l" t="t" r="r" b="b"/>
            <a:pathLst>
              <a:path w="75358" h="3118" extrusionOk="0">
                <a:moveTo>
                  <a:pt x="1" y="1"/>
                </a:moveTo>
                <a:lnTo>
                  <a:pt x="1" y="3118"/>
                </a:lnTo>
                <a:lnTo>
                  <a:pt x="75357" y="3118"/>
                </a:lnTo>
                <a:lnTo>
                  <a:pt x="75357" y="1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533;p29"/>
          <p:cNvSpPr/>
          <p:nvPr/>
        </p:nvSpPr>
        <p:spPr>
          <a:xfrm>
            <a:off x="3681917" y="5764544"/>
            <a:ext cx="211150" cy="46630"/>
          </a:xfrm>
          <a:custGeom>
            <a:avLst/>
            <a:gdLst/>
            <a:ahLst/>
            <a:cxnLst/>
            <a:rect l="l" t="t" r="r" b="b"/>
            <a:pathLst>
              <a:path w="14119" h="3118" extrusionOk="0">
                <a:moveTo>
                  <a:pt x="0" y="1"/>
                </a:moveTo>
                <a:lnTo>
                  <a:pt x="0" y="3118"/>
                </a:lnTo>
                <a:lnTo>
                  <a:pt x="14118" y="3118"/>
                </a:lnTo>
                <a:lnTo>
                  <a:pt x="14118" y="1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534;p29"/>
          <p:cNvSpPr/>
          <p:nvPr/>
        </p:nvSpPr>
        <p:spPr>
          <a:xfrm>
            <a:off x="3524244" y="5764544"/>
            <a:ext cx="157686" cy="46630"/>
          </a:xfrm>
          <a:custGeom>
            <a:avLst/>
            <a:gdLst/>
            <a:ahLst/>
            <a:cxnLst/>
            <a:rect l="l" t="t" r="r" b="b"/>
            <a:pathLst>
              <a:path w="10544" h="3118" extrusionOk="0">
                <a:moveTo>
                  <a:pt x="1" y="1"/>
                </a:moveTo>
                <a:lnTo>
                  <a:pt x="1" y="3118"/>
                </a:lnTo>
                <a:lnTo>
                  <a:pt x="10543" y="3118"/>
                </a:lnTo>
                <a:lnTo>
                  <a:pt x="10543" y="1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535;p29"/>
          <p:cNvSpPr/>
          <p:nvPr/>
        </p:nvSpPr>
        <p:spPr>
          <a:xfrm>
            <a:off x="3372060" y="5850925"/>
            <a:ext cx="485350" cy="122033"/>
          </a:xfrm>
          <a:custGeom>
            <a:avLst/>
            <a:gdLst/>
            <a:ahLst/>
            <a:cxnLst/>
            <a:rect l="l" t="t" r="r" b="b"/>
            <a:pathLst>
              <a:path w="32454" h="8160" extrusionOk="0">
                <a:moveTo>
                  <a:pt x="1" y="0"/>
                </a:moveTo>
                <a:lnTo>
                  <a:pt x="1" y="8159"/>
                </a:lnTo>
                <a:lnTo>
                  <a:pt x="32454" y="8159"/>
                </a:lnTo>
                <a:lnTo>
                  <a:pt x="32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536;p29"/>
          <p:cNvSpPr/>
          <p:nvPr/>
        </p:nvSpPr>
        <p:spPr>
          <a:xfrm>
            <a:off x="3372060" y="6007221"/>
            <a:ext cx="371557" cy="26067"/>
          </a:xfrm>
          <a:custGeom>
            <a:avLst/>
            <a:gdLst/>
            <a:ahLst/>
            <a:cxnLst/>
            <a:rect l="l" t="t" r="r" b="b"/>
            <a:pathLst>
              <a:path w="24845" h="1743" extrusionOk="0">
                <a:moveTo>
                  <a:pt x="1" y="0"/>
                </a:moveTo>
                <a:lnTo>
                  <a:pt x="1" y="1742"/>
                </a:lnTo>
                <a:lnTo>
                  <a:pt x="24845" y="1742"/>
                </a:lnTo>
                <a:lnTo>
                  <a:pt x="24845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537;p29"/>
          <p:cNvSpPr/>
          <p:nvPr/>
        </p:nvSpPr>
        <p:spPr>
          <a:xfrm>
            <a:off x="3372060" y="6063422"/>
            <a:ext cx="485350" cy="26067"/>
          </a:xfrm>
          <a:custGeom>
            <a:avLst/>
            <a:gdLst/>
            <a:ahLst/>
            <a:cxnLst/>
            <a:rect l="l" t="t" r="r" b="b"/>
            <a:pathLst>
              <a:path w="32454" h="1743" extrusionOk="0">
                <a:moveTo>
                  <a:pt x="1" y="1"/>
                </a:moveTo>
                <a:lnTo>
                  <a:pt x="1" y="1743"/>
                </a:lnTo>
                <a:lnTo>
                  <a:pt x="32454" y="1743"/>
                </a:lnTo>
                <a:lnTo>
                  <a:pt x="3245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" name="Google Shape;538;p29"/>
          <p:cNvSpPr/>
          <p:nvPr/>
        </p:nvSpPr>
        <p:spPr>
          <a:xfrm>
            <a:off x="3372060" y="6119638"/>
            <a:ext cx="485350" cy="26067"/>
          </a:xfrm>
          <a:custGeom>
            <a:avLst/>
            <a:gdLst/>
            <a:ahLst/>
            <a:cxnLst/>
            <a:rect l="l" t="t" r="r" b="b"/>
            <a:pathLst>
              <a:path w="32454" h="1743" extrusionOk="0">
                <a:moveTo>
                  <a:pt x="1" y="1"/>
                </a:moveTo>
                <a:lnTo>
                  <a:pt x="1" y="1742"/>
                </a:lnTo>
                <a:lnTo>
                  <a:pt x="32454" y="1742"/>
                </a:lnTo>
                <a:lnTo>
                  <a:pt x="32454" y="1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" name="Google Shape;539;p29"/>
          <p:cNvSpPr/>
          <p:nvPr/>
        </p:nvSpPr>
        <p:spPr>
          <a:xfrm>
            <a:off x="3372060" y="6177216"/>
            <a:ext cx="485350" cy="24706"/>
          </a:xfrm>
          <a:custGeom>
            <a:avLst/>
            <a:gdLst/>
            <a:ahLst/>
            <a:cxnLst/>
            <a:rect l="l" t="t" r="r" b="b"/>
            <a:pathLst>
              <a:path w="32454" h="1652" extrusionOk="0">
                <a:moveTo>
                  <a:pt x="1" y="1"/>
                </a:moveTo>
                <a:lnTo>
                  <a:pt x="1" y="1651"/>
                </a:lnTo>
                <a:lnTo>
                  <a:pt x="32454" y="1651"/>
                </a:lnTo>
                <a:lnTo>
                  <a:pt x="32454" y="1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540;p29"/>
          <p:cNvSpPr/>
          <p:nvPr/>
        </p:nvSpPr>
        <p:spPr>
          <a:xfrm>
            <a:off x="3372060" y="6233432"/>
            <a:ext cx="270102" cy="26067"/>
          </a:xfrm>
          <a:custGeom>
            <a:avLst/>
            <a:gdLst/>
            <a:ahLst/>
            <a:cxnLst/>
            <a:rect l="l" t="t" r="r" b="b"/>
            <a:pathLst>
              <a:path w="18061" h="1743" extrusionOk="0">
                <a:moveTo>
                  <a:pt x="1" y="1"/>
                </a:moveTo>
                <a:lnTo>
                  <a:pt x="1" y="1742"/>
                </a:lnTo>
                <a:lnTo>
                  <a:pt x="18061" y="1742"/>
                </a:lnTo>
                <a:lnTo>
                  <a:pt x="18061" y="1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" name="Google Shape;541;p29"/>
          <p:cNvSpPr/>
          <p:nvPr/>
        </p:nvSpPr>
        <p:spPr>
          <a:xfrm>
            <a:off x="3673691" y="6236169"/>
            <a:ext cx="47991" cy="45269"/>
          </a:xfrm>
          <a:custGeom>
            <a:avLst/>
            <a:gdLst/>
            <a:ahLst/>
            <a:cxnLst/>
            <a:rect l="l" t="t" r="r" b="b"/>
            <a:pathLst>
              <a:path w="3209" h="3027" extrusionOk="0">
                <a:moveTo>
                  <a:pt x="1650" y="1"/>
                </a:moveTo>
                <a:lnTo>
                  <a:pt x="1100" y="1009"/>
                </a:lnTo>
                <a:lnTo>
                  <a:pt x="0" y="1193"/>
                </a:lnTo>
                <a:lnTo>
                  <a:pt x="825" y="1926"/>
                </a:lnTo>
                <a:lnTo>
                  <a:pt x="642" y="3026"/>
                </a:lnTo>
                <a:lnTo>
                  <a:pt x="1650" y="2476"/>
                </a:lnTo>
                <a:lnTo>
                  <a:pt x="2659" y="3026"/>
                </a:lnTo>
                <a:lnTo>
                  <a:pt x="2475" y="1926"/>
                </a:lnTo>
                <a:lnTo>
                  <a:pt x="3209" y="1193"/>
                </a:lnTo>
                <a:lnTo>
                  <a:pt x="2109" y="1009"/>
                </a:lnTo>
                <a:lnTo>
                  <a:pt x="16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" name="Google Shape;542;p29"/>
          <p:cNvSpPr/>
          <p:nvPr/>
        </p:nvSpPr>
        <p:spPr>
          <a:xfrm>
            <a:off x="3736757" y="6236169"/>
            <a:ext cx="47991" cy="45269"/>
          </a:xfrm>
          <a:custGeom>
            <a:avLst/>
            <a:gdLst/>
            <a:ahLst/>
            <a:cxnLst/>
            <a:rect l="l" t="t" r="r" b="b"/>
            <a:pathLst>
              <a:path w="3209" h="3027" extrusionOk="0">
                <a:moveTo>
                  <a:pt x="1650" y="1"/>
                </a:moveTo>
                <a:lnTo>
                  <a:pt x="1100" y="1009"/>
                </a:lnTo>
                <a:lnTo>
                  <a:pt x="0" y="1193"/>
                </a:lnTo>
                <a:lnTo>
                  <a:pt x="825" y="1926"/>
                </a:lnTo>
                <a:lnTo>
                  <a:pt x="642" y="3026"/>
                </a:lnTo>
                <a:lnTo>
                  <a:pt x="1650" y="2476"/>
                </a:lnTo>
                <a:lnTo>
                  <a:pt x="2567" y="3026"/>
                </a:lnTo>
                <a:lnTo>
                  <a:pt x="2384" y="1926"/>
                </a:lnTo>
                <a:lnTo>
                  <a:pt x="3209" y="1193"/>
                </a:lnTo>
                <a:lnTo>
                  <a:pt x="2109" y="1009"/>
                </a:lnTo>
                <a:lnTo>
                  <a:pt x="16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543;p29"/>
          <p:cNvSpPr/>
          <p:nvPr/>
        </p:nvSpPr>
        <p:spPr>
          <a:xfrm>
            <a:off x="3799823" y="6233419"/>
            <a:ext cx="47991" cy="45269"/>
          </a:xfrm>
          <a:custGeom>
            <a:avLst/>
            <a:gdLst/>
            <a:ahLst/>
            <a:cxnLst/>
            <a:rect l="l" t="t" r="r" b="b"/>
            <a:pathLst>
              <a:path w="3209" h="3027" extrusionOk="0">
                <a:moveTo>
                  <a:pt x="1559" y="1"/>
                </a:moveTo>
                <a:lnTo>
                  <a:pt x="1100" y="1009"/>
                </a:lnTo>
                <a:lnTo>
                  <a:pt x="0" y="1193"/>
                </a:lnTo>
                <a:lnTo>
                  <a:pt x="825" y="1926"/>
                </a:lnTo>
                <a:lnTo>
                  <a:pt x="642" y="3026"/>
                </a:lnTo>
                <a:lnTo>
                  <a:pt x="642" y="3026"/>
                </a:lnTo>
                <a:lnTo>
                  <a:pt x="1559" y="2476"/>
                </a:lnTo>
                <a:lnTo>
                  <a:pt x="2567" y="3026"/>
                </a:lnTo>
                <a:lnTo>
                  <a:pt x="2384" y="1926"/>
                </a:lnTo>
                <a:lnTo>
                  <a:pt x="3209" y="1193"/>
                </a:lnTo>
                <a:lnTo>
                  <a:pt x="2109" y="1009"/>
                </a:lnTo>
                <a:lnTo>
                  <a:pt x="15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" name="Google Shape;544;p29"/>
          <p:cNvSpPr/>
          <p:nvPr/>
        </p:nvSpPr>
        <p:spPr>
          <a:xfrm>
            <a:off x="2801730" y="5850925"/>
            <a:ext cx="182346" cy="182361"/>
          </a:xfrm>
          <a:custGeom>
            <a:avLst/>
            <a:gdLst/>
            <a:ahLst/>
            <a:cxnLst/>
            <a:rect l="l" t="t" r="r" b="b"/>
            <a:pathLst>
              <a:path w="12193" h="12194" extrusionOk="0">
                <a:moveTo>
                  <a:pt x="0" y="0"/>
                </a:moveTo>
                <a:lnTo>
                  <a:pt x="0" y="12193"/>
                </a:lnTo>
                <a:lnTo>
                  <a:pt x="12193" y="12193"/>
                </a:lnTo>
                <a:lnTo>
                  <a:pt x="12193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545;p29"/>
          <p:cNvSpPr/>
          <p:nvPr/>
        </p:nvSpPr>
        <p:spPr>
          <a:xfrm>
            <a:off x="2801730" y="6067550"/>
            <a:ext cx="182346" cy="52103"/>
          </a:xfrm>
          <a:custGeom>
            <a:avLst/>
            <a:gdLst/>
            <a:ahLst/>
            <a:cxnLst/>
            <a:rect l="l" t="t" r="r" b="b"/>
            <a:pathLst>
              <a:path w="12193" h="3484" extrusionOk="0">
                <a:moveTo>
                  <a:pt x="0" y="0"/>
                </a:moveTo>
                <a:lnTo>
                  <a:pt x="0" y="3484"/>
                </a:lnTo>
                <a:lnTo>
                  <a:pt x="12193" y="3484"/>
                </a:lnTo>
                <a:lnTo>
                  <a:pt x="121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" name="Google Shape;546;p29"/>
          <p:cNvSpPr/>
          <p:nvPr/>
        </p:nvSpPr>
        <p:spPr>
          <a:xfrm>
            <a:off x="2801730" y="6145690"/>
            <a:ext cx="182346" cy="19202"/>
          </a:xfrm>
          <a:custGeom>
            <a:avLst/>
            <a:gdLst/>
            <a:ahLst/>
            <a:cxnLst/>
            <a:rect l="l" t="t" r="r" b="b"/>
            <a:pathLst>
              <a:path w="12193" h="1284" extrusionOk="0">
                <a:moveTo>
                  <a:pt x="0" y="0"/>
                </a:moveTo>
                <a:lnTo>
                  <a:pt x="0" y="1284"/>
                </a:lnTo>
                <a:lnTo>
                  <a:pt x="12193" y="1284"/>
                </a:lnTo>
                <a:lnTo>
                  <a:pt x="12193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547;p29"/>
          <p:cNvSpPr/>
          <p:nvPr/>
        </p:nvSpPr>
        <p:spPr>
          <a:xfrm>
            <a:off x="2801730" y="6189568"/>
            <a:ext cx="182346" cy="19202"/>
          </a:xfrm>
          <a:custGeom>
            <a:avLst/>
            <a:gdLst/>
            <a:ahLst/>
            <a:cxnLst/>
            <a:rect l="l" t="t" r="r" b="b"/>
            <a:pathLst>
              <a:path w="12193" h="1284" extrusionOk="0">
                <a:moveTo>
                  <a:pt x="0" y="0"/>
                </a:moveTo>
                <a:lnTo>
                  <a:pt x="0" y="1283"/>
                </a:lnTo>
                <a:lnTo>
                  <a:pt x="12193" y="1283"/>
                </a:lnTo>
                <a:lnTo>
                  <a:pt x="12193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548;p29"/>
          <p:cNvSpPr/>
          <p:nvPr/>
        </p:nvSpPr>
        <p:spPr>
          <a:xfrm>
            <a:off x="2801730" y="6233432"/>
            <a:ext cx="182346" cy="19217"/>
          </a:xfrm>
          <a:custGeom>
            <a:avLst/>
            <a:gdLst/>
            <a:ahLst/>
            <a:cxnLst/>
            <a:rect l="l" t="t" r="r" b="b"/>
            <a:pathLst>
              <a:path w="12193" h="1285" extrusionOk="0">
                <a:moveTo>
                  <a:pt x="0" y="1"/>
                </a:moveTo>
                <a:lnTo>
                  <a:pt x="0" y="1284"/>
                </a:lnTo>
                <a:lnTo>
                  <a:pt x="12193" y="1284"/>
                </a:lnTo>
                <a:lnTo>
                  <a:pt x="12193" y="1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549;p29"/>
          <p:cNvSpPr/>
          <p:nvPr/>
        </p:nvSpPr>
        <p:spPr>
          <a:xfrm>
            <a:off x="2801730" y="6275934"/>
            <a:ext cx="182346" cy="20578"/>
          </a:xfrm>
          <a:custGeom>
            <a:avLst/>
            <a:gdLst/>
            <a:ahLst/>
            <a:cxnLst/>
            <a:rect l="l" t="t" r="r" b="b"/>
            <a:pathLst>
              <a:path w="12193" h="1376" extrusionOk="0">
                <a:moveTo>
                  <a:pt x="0" y="1"/>
                </a:moveTo>
                <a:lnTo>
                  <a:pt x="0" y="1376"/>
                </a:lnTo>
                <a:lnTo>
                  <a:pt x="12193" y="1376"/>
                </a:lnTo>
                <a:lnTo>
                  <a:pt x="12193" y="1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" name="Google Shape;550;p29"/>
          <p:cNvSpPr/>
          <p:nvPr/>
        </p:nvSpPr>
        <p:spPr>
          <a:xfrm>
            <a:off x="3033431" y="5850925"/>
            <a:ext cx="296139" cy="182361"/>
          </a:xfrm>
          <a:custGeom>
            <a:avLst/>
            <a:gdLst/>
            <a:ahLst/>
            <a:cxnLst/>
            <a:rect l="l" t="t" r="r" b="b"/>
            <a:pathLst>
              <a:path w="19802" h="12194" extrusionOk="0">
                <a:moveTo>
                  <a:pt x="0" y="0"/>
                </a:moveTo>
                <a:lnTo>
                  <a:pt x="0" y="12193"/>
                </a:lnTo>
                <a:lnTo>
                  <a:pt x="19802" y="12193"/>
                </a:lnTo>
                <a:lnTo>
                  <a:pt x="19802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" name="Google Shape;551;p29"/>
          <p:cNvSpPr/>
          <p:nvPr/>
        </p:nvSpPr>
        <p:spPr>
          <a:xfrm>
            <a:off x="3033431" y="6067550"/>
            <a:ext cx="296139" cy="52103"/>
          </a:xfrm>
          <a:custGeom>
            <a:avLst/>
            <a:gdLst/>
            <a:ahLst/>
            <a:cxnLst/>
            <a:rect l="l" t="t" r="r" b="b"/>
            <a:pathLst>
              <a:path w="19802" h="3484" extrusionOk="0">
                <a:moveTo>
                  <a:pt x="0" y="0"/>
                </a:moveTo>
                <a:lnTo>
                  <a:pt x="0" y="3484"/>
                </a:lnTo>
                <a:lnTo>
                  <a:pt x="19802" y="3484"/>
                </a:lnTo>
                <a:lnTo>
                  <a:pt x="198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" name="Google Shape;552;p29"/>
          <p:cNvSpPr/>
          <p:nvPr/>
        </p:nvSpPr>
        <p:spPr>
          <a:xfrm>
            <a:off x="3033431" y="6145690"/>
            <a:ext cx="296139" cy="19202"/>
          </a:xfrm>
          <a:custGeom>
            <a:avLst/>
            <a:gdLst/>
            <a:ahLst/>
            <a:cxnLst/>
            <a:rect l="l" t="t" r="r" b="b"/>
            <a:pathLst>
              <a:path w="19802" h="1284" extrusionOk="0">
                <a:moveTo>
                  <a:pt x="0" y="0"/>
                </a:moveTo>
                <a:lnTo>
                  <a:pt x="0" y="1284"/>
                </a:lnTo>
                <a:lnTo>
                  <a:pt x="19802" y="1284"/>
                </a:lnTo>
                <a:lnTo>
                  <a:pt x="19802" y="0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553;p29"/>
          <p:cNvSpPr/>
          <p:nvPr/>
        </p:nvSpPr>
        <p:spPr>
          <a:xfrm>
            <a:off x="3033431" y="6189568"/>
            <a:ext cx="296139" cy="19202"/>
          </a:xfrm>
          <a:custGeom>
            <a:avLst/>
            <a:gdLst/>
            <a:ahLst/>
            <a:cxnLst/>
            <a:rect l="l" t="t" r="r" b="b"/>
            <a:pathLst>
              <a:path w="19802" h="1284" extrusionOk="0">
                <a:moveTo>
                  <a:pt x="0" y="0"/>
                </a:moveTo>
                <a:lnTo>
                  <a:pt x="0" y="1283"/>
                </a:lnTo>
                <a:lnTo>
                  <a:pt x="19802" y="1283"/>
                </a:lnTo>
                <a:lnTo>
                  <a:pt x="198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554;p29"/>
          <p:cNvSpPr/>
          <p:nvPr/>
        </p:nvSpPr>
        <p:spPr>
          <a:xfrm>
            <a:off x="3033431" y="6233432"/>
            <a:ext cx="296139" cy="19217"/>
          </a:xfrm>
          <a:custGeom>
            <a:avLst/>
            <a:gdLst/>
            <a:ahLst/>
            <a:cxnLst/>
            <a:rect l="l" t="t" r="r" b="b"/>
            <a:pathLst>
              <a:path w="19802" h="1285" extrusionOk="0">
                <a:moveTo>
                  <a:pt x="0" y="1"/>
                </a:moveTo>
                <a:lnTo>
                  <a:pt x="0" y="1284"/>
                </a:lnTo>
                <a:lnTo>
                  <a:pt x="19802" y="1284"/>
                </a:lnTo>
                <a:lnTo>
                  <a:pt x="1980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" name="Google Shape;555;p29"/>
          <p:cNvSpPr/>
          <p:nvPr/>
        </p:nvSpPr>
        <p:spPr>
          <a:xfrm>
            <a:off x="3033431" y="6275934"/>
            <a:ext cx="182346" cy="20578"/>
          </a:xfrm>
          <a:custGeom>
            <a:avLst/>
            <a:gdLst/>
            <a:ahLst/>
            <a:cxnLst/>
            <a:rect l="l" t="t" r="r" b="b"/>
            <a:pathLst>
              <a:path w="12193" h="1376" extrusionOk="0">
                <a:moveTo>
                  <a:pt x="0" y="1"/>
                </a:moveTo>
                <a:lnTo>
                  <a:pt x="0" y="1376"/>
                </a:lnTo>
                <a:lnTo>
                  <a:pt x="12193" y="1376"/>
                </a:lnTo>
                <a:lnTo>
                  <a:pt x="12193" y="1"/>
                </a:ln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556;p29"/>
          <p:cNvSpPr txBox="1">
            <a:spLocks/>
          </p:cNvSpPr>
          <p:nvPr/>
        </p:nvSpPr>
        <p:spPr>
          <a:xfrm>
            <a:off x="3293930" y="2327851"/>
            <a:ext cx="7516943" cy="77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Clr>
                <a:srgbClr val="48FFD5"/>
              </a:buClr>
              <a:defRPr/>
            </a:pPr>
            <a:r>
              <a:rPr lang="ru-RU" sz="1600" b="1" kern="0" dirty="0" smtClean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Оперативное уведомление заказчиков о необходимости устранения нарушений и недопущения их совершения в будущем </a:t>
            </a:r>
            <a:br>
              <a:rPr lang="ru-RU" sz="1600" b="1" kern="0" dirty="0" smtClean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kern="0" dirty="0" smtClean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(упреждение нарушений)</a:t>
            </a:r>
            <a:endParaRPr lang="ru-RU" sz="1600" b="1" kern="0" dirty="0">
              <a:solidFill>
                <a:srgbClr val="F3F5F7"/>
              </a:solidFill>
              <a:latin typeface="Book Antiqua" panose="0204060205030503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1" name="Google Shape;557;p29"/>
          <p:cNvSpPr txBox="1">
            <a:spLocks/>
          </p:cNvSpPr>
          <p:nvPr/>
        </p:nvSpPr>
        <p:spPr>
          <a:xfrm>
            <a:off x="4457700" y="4297266"/>
            <a:ext cx="6353173" cy="54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Clr>
                <a:srgbClr val="48FFD5"/>
              </a:buClr>
              <a:defRPr/>
            </a:pPr>
            <a:r>
              <a:rPr lang="ru-RU" sz="1600" b="1" kern="0" dirty="0" smtClean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Снижение нагрузки на «</a:t>
            </a:r>
            <a:r>
              <a:rPr lang="ru-RU" sz="1600" b="1" kern="0" dirty="0" err="1" smtClean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безрисковых</a:t>
            </a:r>
            <a:r>
              <a:rPr lang="ru-RU" sz="1600" b="1" kern="0" dirty="0" smtClean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» заказчиков</a:t>
            </a:r>
            <a:endParaRPr lang="ru-RU" sz="1600" b="1" kern="0" dirty="0">
              <a:solidFill>
                <a:srgbClr val="F3F5F7"/>
              </a:solidFill>
              <a:latin typeface="Book Antiqua" panose="0204060205030503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2" name="Google Shape;558;p29"/>
          <p:cNvSpPr txBox="1">
            <a:spLocks/>
          </p:cNvSpPr>
          <p:nvPr/>
        </p:nvSpPr>
        <p:spPr>
          <a:xfrm>
            <a:off x="4457697" y="3493122"/>
            <a:ext cx="6353175" cy="51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Clr>
                <a:srgbClr val="48FFD5"/>
              </a:buClr>
              <a:defRPr/>
            </a:pPr>
            <a:r>
              <a:rPr lang="ru-RU" sz="1600" b="1" kern="0" dirty="0" smtClean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объективного плана контрольных мероприятий</a:t>
            </a:r>
            <a:endParaRPr lang="ru-RU" sz="1600" b="1" kern="0" dirty="0">
              <a:solidFill>
                <a:srgbClr val="F3F5F7"/>
              </a:solidFill>
              <a:latin typeface="Book Antiqua" panose="0204060205030503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" name="Google Shape;448;p29"/>
          <p:cNvSpPr/>
          <p:nvPr/>
        </p:nvSpPr>
        <p:spPr>
          <a:xfrm rot="10800000">
            <a:off x="4324346" y="5116572"/>
            <a:ext cx="6629399" cy="540000"/>
          </a:xfrm>
          <a:prstGeom prst="homePlate">
            <a:avLst>
              <a:gd name="adj" fmla="val 50000"/>
            </a:avLst>
          </a:prstGeom>
          <a:solidFill>
            <a:srgbClr val="18447A"/>
          </a:solidFill>
          <a:ln w="12700"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F3F5F7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" name="Google Shape;454;p29"/>
          <p:cNvSpPr/>
          <p:nvPr/>
        </p:nvSpPr>
        <p:spPr>
          <a:xfrm>
            <a:off x="11332520" y="5101360"/>
            <a:ext cx="609452" cy="603106"/>
          </a:xfrm>
          <a:prstGeom prst="ellipse">
            <a:avLst/>
          </a:pr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" name="Google Shape;557;p29"/>
          <p:cNvSpPr txBox="1">
            <a:spLocks/>
          </p:cNvSpPr>
          <p:nvPr/>
        </p:nvSpPr>
        <p:spPr>
          <a:xfrm>
            <a:off x="4457701" y="5126731"/>
            <a:ext cx="6353174" cy="530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Clr>
                <a:srgbClr val="48FFD5"/>
              </a:buClr>
              <a:defRPr/>
            </a:pPr>
            <a:r>
              <a:rPr lang="ru-RU" sz="1600" b="1" kern="0" dirty="0" smtClean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Проведение внеплановых проверок как по доводам, </a:t>
            </a:r>
          </a:p>
          <a:p>
            <a:pPr>
              <a:buClr>
                <a:srgbClr val="48FFD5"/>
              </a:buClr>
              <a:defRPr/>
            </a:pPr>
            <a:r>
              <a:rPr lang="ru-RU" sz="1600" b="1" kern="0" dirty="0" smtClean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так и по признакам нарушений</a:t>
            </a:r>
            <a:endParaRPr lang="ru-RU" sz="1600" b="1" kern="0" dirty="0">
              <a:solidFill>
                <a:srgbClr val="F3F5F7"/>
              </a:solidFill>
              <a:latin typeface="Book Antiqua" panose="0204060205030503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6" name="Google Shape;448;p29"/>
          <p:cNvSpPr/>
          <p:nvPr/>
        </p:nvSpPr>
        <p:spPr>
          <a:xfrm rot="10800000">
            <a:off x="4324345" y="5913709"/>
            <a:ext cx="6629402" cy="540000"/>
          </a:xfrm>
          <a:prstGeom prst="homePlate">
            <a:avLst>
              <a:gd name="adj" fmla="val 50000"/>
            </a:avLst>
          </a:prstGeom>
          <a:solidFill>
            <a:srgbClr val="18447A"/>
          </a:solidFill>
          <a:ln w="12700"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F3F5F7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7" name="Google Shape;454;p29"/>
          <p:cNvSpPr/>
          <p:nvPr/>
        </p:nvSpPr>
        <p:spPr>
          <a:xfrm>
            <a:off x="11336694" y="5900926"/>
            <a:ext cx="609452" cy="603106"/>
          </a:xfrm>
          <a:prstGeom prst="ellipse">
            <a:avLst/>
          </a:pr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" name="Google Shape;557;p29"/>
          <p:cNvSpPr txBox="1">
            <a:spLocks/>
          </p:cNvSpPr>
          <p:nvPr/>
        </p:nvSpPr>
        <p:spPr>
          <a:xfrm>
            <a:off x="4457702" y="5919479"/>
            <a:ext cx="6353174" cy="53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Clr>
                <a:srgbClr val="48FFD5"/>
              </a:buClr>
              <a:defRPr/>
            </a:pPr>
            <a:r>
              <a:rPr lang="ru-RU" sz="1600" b="1" kern="0" dirty="0" smtClean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Прогнозирование возможных рисков на основе данных об устойчивых связях поставщиков и заказчиков</a:t>
            </a:r>
            <a:endParaRPr lang="ru-RU" sz="1600" b="1" kern="0" dirty="0">
              <a:solidFill>
                <a:srgbClr val="F3F5F7"/>
              </a:solidFill>
              <a:latin typeface="Book Antiqua" panose="0204060205030503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9" name="Google Shape;571;p30"/>
          <p:cNvSpPr/>
          <p:nvPr/>
        </p:nvSpPr>
        <p:spPr>
          <a:xfrm>
            <a:off x="318441" y="1109410"/>
            <a:ext cx="2771884" cy="2389418"/>
          </a:xfrm>
          <a:custGeom>
            <a:avLst/>
            <a:gdLst/>
            <a:ahLst/>
            <a:cxnLst/>
            <a:rect l="l" t="t" r="r" b="b"/>
            <a:pathLst>
              <a:path w="54714" h="48180" extrusionOk="0">
                <a:moveTo>
                  <a:pt x="27354" y="1"/>
                </a:moveTo>
                <a:cubicBezTo>
                  <a:pt x="24282" y="1"/>
                  <a:pt x="21161" y="594"/>
                  <a:pt x="18153" y="1847"/>
                </a:cubicBezTo>
                <a:cubicBezTo>
                  <a:pt x="5881" y="6960"/>
                  <a:pt x="1" y="21022"/>
                  <a:pt x="5114" y="33294"/>
                </a:cubicBezTo>
                <a:cubicBezTo>
                  <a:pt x="8974" y="42558"/>
                  <a:pt x="17933" y="48179"/>
                  <a:pt x="27372" y="48179"/>
                </a:cubicBezTo>
                <a:cubicBezTo>
                  <a:pt x="30437" y="48179"/>
                  <a:pt x="33553" y="47586"/>
                  <a:pt x="36561" y="46333"/>
                </a:cubicBezTo>
                <a:cubicBezTo>
                  <a:pt x="48918" y="41220"/>
                  <a:pt x="54713" y="27158"/>
                  <a:pt x="49600" y="14886"/>
                </a:cubicBezTo>
                <a:cubicBezTo>
                  <a:pt x="45805" y="5622"/>
                  <a:pt x="36813" y="1"/>
                  <a:pt x="27354" y="1"/>
                </a:cubicBezTo>
                <a:close/>
              </a:path>
            </a:pathLst>
          </a:custGeom>
          <a:solidFill>
            <a:srgbClr val="1844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574;p30"/>
          <p:cNvSpPr/>
          <p:nvPr/>
        </p:nvSpPr>
        <p:spPr>
          <a:xfrm>
            <a:off x="215948" y="1218028"/>
            <a:ext cx="2610577" cy="2158608"/>
          </a:xfrm>
          <a:custGeom>
            <a:avLst/>
            <a:gdLst/>
            <a:ahLst/>
            <a:cxnLst/>
            <a:rect l="l" t="t" r="r" b="b"/>
            <a:pathLst>
              <a:path w="42356" h="36282" extrusionOk="0">
                <a:moveTo>
                  <a:pt x="24098" y="2192"/>
                </a:moveTo>
                <a:cubicBezTo>
                  <a:pt x="24133" y="2192"/>
                  <a:pt x="24168" y="2192"/>
                  <a:pt x="24203" y="2193"/>
                </a:cubicBezTo>
                <a:cubicBezTo>
                  <a:pt x="33066" y="2193"/>
                  <a:pt x="40225" y="9266"/>
                  <a:pt x="40225" y="18129"/>
                </a:cubicBezTo>
                <a:cubicBezTo>
                  <a:pt x="40225" y="27767"/>
                  <a:pt x="32330" y="34162"/>
                  <a:pt x="24109" y="34162"/>
                </a:cubicBezTo>
                <a:cubicBezTo>
                  <a:pt x="20191" y="34162"/>
                  <a:pt x="16200" y="32709"/>
                  <a:pt x="12954" y="29463"/>
                </a:cubicBezTo>
                <a:cubicBezTo>
                  <a:pt x="2923" y="19347"/>
                  <a:pt x="9936" y="2192"/>
                  <a:pt x="24098" y="2192"/>
                </a:cubicBezTo>
                <a:close/>
                <a:moveTo>
                  <a:pt x="24106" y="1"/>
                </a:moveTo>
                <a:cubicBezTo>
                  <a:pt x="19653" y="1"/>
                  <a:pt x="15113" y="1653"/>
                  <a:pt x="11420" y="5346"/>
                </a:cubicBezTo>
                <a:cubicBezTo>
                  <a:pt x="0" y="16765"/>
                  <a:pt x="8096" y="36281"/>
                  <a:pt x="24203" y="36281"/>
                </a:cubicBezTo>
                <a:cubicBezTo>
                  <a:pt x="34260" y="36281"/>
                  <a:pt x="42356" y="28100"/>
                  <a:pt x="42356" y="18129"/>
                </a:cubicBezTo>
                <a:cubicBezTo>
                  <a:pt x="42356" y="7231"/>
                  <a:pt x="33422" y="1"/>
                  <a:pt x="24106" y="1"/>
                </a:cubicBezTo>
                <a:close/>
              </a:path>
            </a:pathLst>
          </a:custGeom>
          <a:solidFill>
            <a:srgbClr val="F3F5F7"/>
          </a:solidFill>
          <a:ln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39745" y="1439357"/>
            <a:ext cx="199343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400" b="1" kern="0" dirty="0" smtClean="0">
                <a:solidFill>
                  <a:srgbClr val="F3F5F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Текущий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400" b="1" kern="0" dirty="0" smtClean="0">
                <a:solidFill>
                  <a:srgbClr val="F3F5F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Контроль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ru-RU" sz="1000" b="1" kern="0" dirty="0" smtClean="0">
              <a:solidFill>
                <a:srgbClr val="F3F5F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ru-RU" sz="1400" b="1" kern="0" dirty="0" smtClean="0">
              <a:solidFill>
                <a:srgbClr val="F3F5F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ru-RU" sz="1400" b="1" kern="0" dirty="0">
              <a:solidFill>
                <a:srgbClr val="F3F5F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400" b="1" kern="0" dirty="0" smtClean="0">
                <a:solidFill>
                  <a:srgbClr val="F3F5F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Предупреждение нарушений</a:t>
            </a:r>
            <a:endParaRPr lang="ru-RU" sz="1400" b="1" kern="0" dirty="0">
              <a:solidFill>
                <a:srgbClr val="F3F5F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52" name="Google Shape;446;p29"/>
          <p:cNvSpPr/>
          <p:nvPr/>
        </p:nvSpPr>
        <p:spPr>
          <a:xfrm rot="10800000">
            <a:off x="3033430" y="1219515"/>
            <a:ext cx="7920317" cy="739311"/>
          </a:xfrm>
          <a:prstGeom prst="homePlate">
            <a:avLst>
              <a:gd name="adj" fmla="val 50000"/>
            </a:avLst>
          </a:prstGeom>
          <a:solidFill>
            <a:srgbClr val="18447A"/>
          </a:solidFill>
          <a:ln w="12700">
            <a:solidFill>
              <a:srgbClr val="F3F5F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F3F5F7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450;p29"/>
          <p:cNvSpPr/>
          <p:nvPr/>
        </p:nvSpPr>
        <p:spPr>
          <a:xfrm>
            <a:off x="11248857" y="1219518"/>
            <a:ext cx="633668" cy="636667"/>
          </a:xfrm>
          <a:prstGeom prst="ellipse">
            <a:avLst/>
          </a:pr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endParaRPr sz="1400" kern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" name="Google Shape;556;p29"/>
          <p:cNvSpPr txBox="1">
            <a:spLocks/>
          </p:cNvSpPr>
          <p:nvPr/>
        </p:nvSpPr>
        <p:spPr>
          <a:xfrm>
            <a:off x="3189735" y="1219515"/>
            <a:ext cx="7621140" cy="73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Clr>
                <a:srgbClr val="48FFD5"/>
              </a:buClr>
              <a:defRPr/>
            </a:pPr>
            <a:r>
              <a:rPr lang="ru-RU" sz="1600" b="1" kern="0" dirty="0" smtClean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Своевременная реакция ГКУ ЧО на признаки нарушений</a:t>
            </a:r>
            <a:r>
              <a:rPr lang="ru-RU" sz="1600" kern="0" dirty="0" smtClean="0">
                <a:solidFill>
                  <a:srgbClr val="F3F5F7"/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600" kern="0" dirty="0">
              <a:solidFill>
                <a:srgbClr val="F3F5F7"/>
              </a:solidFill>
              <a:latin typeface="Book Antiqua" panose="0204060205030503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5" name="Google Shape;6411;p53"/>
          <p:cNvSpPr/>
          <p:nvPr/>
        </p:nvSpPr>
        <p:spPr>
          <a:xfrm>
            <a:off x="11419516" y="1368282"/>
            <a:ext cx="315457" cy="399126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1844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kern="0" smtClea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6" name="Google Shape;7127;p55"/>
          <p:cNvGrpSpPr/>
          <p:nvPr/>
        </p:nvGrpSpPr>
        <p:grpSpPr>
          <a:xfrm>
            <a:off x="11382652" y="2489383"/>
            <a:ext cx="413298" cy="356238"/>
            <a:chOff x="-35839800" y="3561025"/>
            <a:chExt cx="291450" cy="291650"/>
          </a:xfrm>
          <a:solidFill>
            <a:srgbClr val="18447A"/>
          </a:solidFill>
        </p:grpSpPr>
        <p:sp>
          <p:nvSpPr>
            <p:cNvPr id="157" name="Google Shape;7128;p55"/>
            <p:cNvSpPr/>
            <p:nvPr/>
          </p:nvSpPr>
          <p:spPr>
            <a:xfrm>
              <a:off x="-35772850" y="3612425"/>
              <a:ext cx="155200" cy="142575"/>
            </a:xfrm>
            <a:custGeom>
              <a:avLst/>
              <a:gdLst/>
              <a:ahLst/>
              <a:cxnLst/>
              <a:rect l="l" t="t" r="r" b="b"/>
              <a:pathLst>
                <a:path w="6208" h="5703" extrusionOk="0">
                  <a:moveTo>
                    <a:pt x="3088" y="693"/>
                  </a:moveTo>
                  <a:cubicBezTo>
                    <a:pt x="3655" y="693"/>
                    <a:pt x="4128" y="1166"/>
                    <a:pt x="4128" y="1733"/>
                  </a:cubicBezTo>
                  <a:cubicBezTo>
                    <a:pt x="4128" y="2174"/>
                    <a:pt x="3844" y="2552"/>
                    <a:pt x="3466" y="2710"/>
                  </a:cubicBezTo>
                  <a:lnTo>
                    <a:pt x="3466" y="3119"/>
                  </a:lnTo>
                  <a:cubicBezTo>
                    <a:pt x="3466" y="3308"/>
                    <a:pt x="3309" y="3466"/>
                    <a:pt x="3088" y="3466"/>
                  </a:cubicBezTo>
                  <a:cubicBezTo>
                    <a:pt x="2899" y="3466"/>
                    <a:pt x="2742" y="3308"/>
                    <a:pt x="2742" y="3119"/>
                  </a:cubicBezTo>
                  <a:lnTo>
                    <a:pt x="2742" y="2710"/>
                  </a:lnTo>
                  <a:cubicBezTo>
                    <a:pt x="2742" y="2426"/>
                    <a:pt x="2931" y="2174"/>
                    <a:pt x="3214" y="2080"/>
                  </a:cubicBezTo>
                  <a:cubicBezTo>
                    <a:pt x="3340" y="2048"/>
                    <a:pt x="3466" y="1891"/>
                    <a:pt x="3466" y="1765"/>
                  </a:cubicBezTo>
                  <a:cubicBezTo>
                    <a:pt x="3466" y="1576"/>
                    <a:pt x="3309" y="1418"/>
                    <a:pt x="3088" y="1418"/>
                  </a:cubicBezTo>
                  <a:cubicBezTo>
                    <a:pt x="2899" y="1418"/>
                    <a:pt x="2742" y="1576"/>
                    <a:pt x="2742" y="1765"/>
                  </a:cubicBezTo>
                  <a:cubicBezTo>
                    <a:pt x="2742" y="1954"/>
                    <a:pt x="2584" y="2111"/>
                    <a:pt x="2395" y="2111"/>
                  </a:cubicBezTo>
                  <a:cubicBezTo>
                    <a:pt x="2206" y="2111"/>
                    <a:pt x="2049" y="1954"/>
                    <a:pt x="2049" y="1765"/>
                  </a:cubicBezTo>
                  <a:cubicBezTo>
                    <a:pt x="2080" y="1166"/>
                    <a:pt x="2553" y="693"/>
                    <a:pt x="3088" y="693"/>
                  </a:cubicBezTo>
                  <a:close/>
                  <a:moveTo>
                    <a:pt x="3088" y="3781"/>
                  </a:moveTo>
                  <a:cubicBezTo>
                    <a:pt x="3309" y="3781"/>
                    <a:pt x="3466" y="3938"/>
                    <a:pt x="3466" y="4127"/>
                  </a:cubicBezTo>
                  <a:cubicBezTo>
                    <a:pt x="3466" y="4317"/>
                    <a:pt x="3309" y="4474"/>
                    <a:pt x="3088" y="4474"/>
                  </a:cubicBezTo>
                  <a:cubicBezTo>
                    <a:pt x="2899" y="4474"/>
                    <a:pt x="2742" y="4317"/>
                    <a:pt x="2742" y="4127"/>
                  </a:cubicBezTo>
                  <a:cubicBezTo>
                    <a:pt x="2742" y="3938"/>
                    <a:pt x="2899" y="3781"/>
                    <a:pt x="3088" y="3781"/>
                  </a:cubicBezTo>
                  <a:close/>
                  <a:moveTo>
                    <a:pt x="347" y="0"/>
                  </a:moveTo>
                  <a:cubicBezTo>
                    <a:pt x="158" y="32"/>
                    <a:pt x="1" y="189"/>
                    <a:pt x="1" y="347"/>
                  </a:cubicBezTo>
                  <a:lnTo>
                    <a:pt x="1" y="5010"/>
                  </a:lnTo>
                  <a:lnTo>
                    <a:pt x="694" y="5703"/>
                  </a:lnTo>
                  <a:cubicBezTo>
                    <a:pt x="1371" y="5088"/>
                    <a:pt x="2238" y="4781"/>
                    <a:pt x="3104" y="4781"/>
                  </a:cubicBezTo>
                  <a:cubicBezTo>
                    <a:pt x="3970" y="4781"/>
                    <a:pt x="4837" y="5088"/>
                    <a:pt x="5514" y="5703"/>
                  </a:cubicBezTo>
                  <a:lnTo>
                    <a:pt x="6207" y="5010"/>
                  </a:lnTo>
                  <a:lnTo>
                    <a:pt x="6207" y="347"/>
                  </a:lnTo>
                  <a:cubicBezTo>
                    <a:pt x="6207" y="158"/>
                    <a:pt x="6050" y="0"/>
                    <a:pt x="58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7129;p55"/>
            <p:cNvSpPr/>
            <p:nvPr/>
          </p:nvSpPr>
          <p:spPr>
            <a:xfrm>
              <a:off x="-35621625" y="3694325"/>
              <a:ext cx="73275" cy="143375"/>
            </a:xfrm>
            <a:custGeom>
              <a:avLst/>
              <a:gdLst/>
              <a:ahLst/>
              <a:cxnLst/>
              <a:rect l="l" t="t" r="r" b="b"/>
              <a:pathLst>
                <a:path w="2931" h="5735" extrusionOk="0">
                  <a:moveTo>
                    <a:pt x="2931" y="1"/>
                  </a:moveTo>
                  <a:lnTo>
                    <a:pt x="1" y="2899"/>
                  </a:lnTo>
                  <a:lnTo>
                    <a:pt x="2805" y="5735"/>
                  </a:lnTo>
                  <a:cubicBezTo>
                    <a:pt x="2868" y="5609"/>
                    <a:pt x="2931" y="5451"/>
                    <a:pt x="2931" y="5294"/>
                  </a:cubicBezTo>
                  <a:lnTo>
                    <a:pt x="29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7130;p55"/>
            <p:cNvSpPr/>
            <p:nvPr/>
          </p:nvSpPr>
          <p:spPr>
            <a:xfrm>
              <a:off x="-35827200" y="3748675"/>
              <a:ext cx="263100" cy="104000"/>
            </a:xfrm>
            <a:custGeom>
              <a:avLst/>
              <a:gdLst/>
              <a:ahLst/>
              <a:cxnLst/>
              <a:rect l="l" t="t" r="r" b="b"/>
              <a:pathLst>
                <a:path w="10524" h="4160" extrusionOk="0">
                  <a:moveTo>
                    <a:pt x="5235" y="1"/>
                  </a:moveTo>
                  <a:cubicBezTo>
                    <a:pt x="4482" y="1"/>
                    <a:pt x="3734" y="284"/>
                    <a:pt x="3183" y="851"/>
                  </a:cubicBezTo>
                  <a:lnTo>
                    <a:pt x="1" y="4033"/>
                  </a:lnTo>
                  <a:cubicBezTo>
                    <a:pt x="158" y="4128"/>
                    <a:pt x="316" y="4159"/>
                    <a:pt x="473" y="4159"/>
                  </a:cubicBezTo>
                  <a:lnTo>
                    <a:pt x="10082" y="4159"/>
                  </a:lnTo>
                  <a:cubicBezTo>
                    <a:pt x="10240" y="4159"/>
                    <a:pt x="10398" y="4128"/>
                    <a:pt x="10524" y="4033"/>
                  </a:cubicBezTo>
                  <a:lnTo>
                    <a:pt x="7310" y="851"/>
                  </a:lnTo>
                  <a:cubicBezTo>
                    <a:pt x="6743" y="284"/>
                    <a:pt x="5987" y="1"/>
                    <a:pt x="52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7131;p55"/>
            <p:cNvSpPr/>
            <p:nvPr/>
          </p:nvSpPr>
          <p:spPr>
            <a:xfrm>
              <a:off x="-35831925" y="3635275"/>
              <a:ext cx="41775" cy="85075"/>
            </a:xfrm>
            <a:custGeom>
              <a:avLst/>
              <a:gdLst/>
              <a:ahLst/>
              <a:cxnLst/>
              <a:rect l="l" t="t" r="r" b="b"/>
              <a:pathLst>
                <a:path w="1671" h="3403" extrusionOk="0">
                  <a:moveTo>
                    <a:pt x="1671" y="0"/>
                  </a:moveTo>
                  <a:lnTo>
                    <a:pt x="1" y="1701"/>
                  </a:lnTo>
                  <a:lnTo>
                    <a:pt x="1671" y="3403"/>
                  </a:lnTo>
                  <a:lnTo>
                    <a:pt x="16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7132;p55"/>
            <p:cNvSpPr/>
            <p:nvPr/>
          </p:nvSpPr>
          <p:spPr>
            <a:xfrm>
              <a:off x="-35601150" y="3635275"/>
              <a:ext cx="43350" cy="85075"/>
            </a:xfrm>
            <a:custGeom>
              <a:avLst/>
              <a:gdLst/>
              <a:ahLst/>
              <a:cxnLst/>
              <a:rect l="l" t="t" r="r" b="b"/>
              <a:pathLst>
                <a:path w="1734" h="3403" extrusionOk="0">
                  <a:moveTo>
                    <a:pt x="1" y="0"/>
                  </a:moveTo>
                  <a:lnTo>
                    <a:pt x="1" y="3403"/>
                  </a:lnTo>
                  <a:lnTo>
                    <a:pt x="1734" y="170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7133;p55"/>
            <p:cNvSpPr/>
            <p:nvPr/>
          </p:nvSpPr>
          <p:spPr>
            <a:xfrm>
              <a:off x="-35750000" y="3561025"/>
              <a:ext cx="111075" cy="35675"/>
            </a:xfrm>
            <a:custGeom>
              <a:avLst/>
              <a:gdLst/>
              <a:ahLst/>
              <a:cxnLst/>
              <a:rect l="l" t="t" r="r" b="b"/>
              <a:pathLst>
                <a:path w="4443" h="1427" extrusionOk="0">
                  <a:moveTo>
                    <a:pt x="2182" y="1"/>
                  </a:moveTo>
                  <a:cubicBezTo>
                    <a:pt x="1686" y="1"/>
                    <a:pt x="1198" y="182"/>
                    <a:pt x="851" y="544"/>
                  </a:cubicBezTo>
                  <a:lnTo>
                    <a:pt x="0" y="1426"/>
                  </a:lnTo>
                  <a:lnTo>
                    <a:pt x="4443" y="1426"/>
                  </a:lnTo>
                  <a:lnTo>
                    <a:pt x="3560" y="544"/>
                  </a:lnTo>
                  <a:cubicBezTo>
                    <a:pt x="3182" y="182"/>
                    <a:pt x="2678" y="1"/>
                    <a:pt x="2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7134;p55"/>
            <p:cNvSpPr/>
            <p:nvPr/>
          </p:nvSpPr>
          <p:spPr>
            <a:xfrm>
              <a:off x="-35839800" y="3694325"/>
              <a:ext cx="72500" cy="143375"/>
            </a:xfrm>
            <a:custGeom>
              <a:avLst/>
              <a:gdLst/>
              <a:ahLst/>
              <a:cxnLst/>
              <a:rect l="l" t="t" r="r" b="b"/>
              <a:pathLst>
                <a:path w="2900" h="5735" extrusionOk="0">
                  <a:moveTo>
                    <a:pt x="1" y="1"/>
                  </a:moveTo>
                  <a:lnTo>
                    <a:pt x="1" y="5294"/>
                  </a:lnTo>
                  <a:cubicBezTo>
                    <a:pt x="1" y="5451"/>
                    <a:pt x="32" y="5609"/>
                    <a:pt x="95" y="5735"/>
                  </a:cubicBezTo>
                  <a:lnTo>
                    <a:pt x="2899" y="2899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6024;p52"/>
          <p:cNvGrpSpPr/>
          <p:nvPr/>
        </p:nvGrpSpPr>
        <p:grpSpPr>
          <a:xfrm>
            <a:off x="11424433" y="3493122"/>
            <a:ext cx="394302" cy="439382"/>
            <a:chOff x="1492675" y="2027925"/>
            <a:chExt cx="481825" cy="481825"/>
          </a:xfrm>
          <a:solidFill>
            <a:srgbClr val="18447A"/>
          </a:solidFill>
        </p:grpSpPr>
        <p:sp>
          <p:nvSpPr>
            <p:cNvPr id="165" name="Google Shape;6025;p52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6026;p52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6027;p52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6028;p52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6029;p52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6881;p54"/>
          <p:cNvGrpSpPr/>
          <p:nvPr/>
        </p:nvGrpSpPr>
        <p:grpSpPr>
          <a:xfrm>
            <a:off x="11368587" y="4326104"/>
            <a:ext cx="505993" cy="499380"/>
            <a:chOff x="944600" y="3981825"/>
            <a:chExt cx="297750" cy="296950"/>
          </a:xfrm>
          <a:solidFill>
            <a:srgbClr val="18447A"/>
          </a:solidFill>
        </p:grpSpPr>
        <p:sp>
          <p:nvSpPr>
            <p:cNvPr id="171" name="Google Shape;6882;p54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6883;p54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6884;p54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6885;p54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" name="Google Shape;6618;p54"/>
          <p:cNvGrpSpPr/>
          <p:nvPr/>
        </p:nvGrpSpPr>
        <p:grpSpPr>
          <a:xfrm>
            <a:off x="11369093" y="5176097"/>
            <a:ext cx="513432" cy="474964"/>
            <a:chOff x="-63250675" y="3744075"/>
            <a:chExt cx="320350" cy="318100"/>
          </a:xfrm>
          <a:solidFill>
            <a:srgbClr val="18447A"/>
          </a:solidFill>
        </p:grpSpPr>
        <p:sp>
          <p:nvSpPr>
            <p:cNvPr id="176" name="Google Shape;6619;p54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620;p54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621;p54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5887;p52"/>
          <p:cNvGrpSpPr/>
          <p:nvPr/>
        </p:nvGrpSpPr>
        <p:grpSpPr>
          <a:xfrm>
            <a:off x="11423439" y="5998681"/>
            <a:ext cx="423387" cy="397875"/>
            <a:chOff x="2085450" y="842250"/>
            <a:chExt cx="483700" cy="481850"/>
          </a:xfrm>
          <a:solidFill>
            <a:srgbClr val="18447A"/>
          </a:solidFill>
        </p:grpSpPr>
        <p:sp>
          <p:nvSpPr>
            <p:cNvPr id="180" name="Google Shape;5888;p52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5889;p52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5890;p52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1463;p46"/>
          <p:cNvGrpSpPr/>
          <p:nvPr/>
        </p:nvGrpSpPr>
        <p:grpSpPr>
          <a:xfrm rot="5400000">
            <a:off x="1536597" y="2000932"/>
            <a:ext cx="453180" cy="415733"/>
            <a:chOff x="5037700" y="2430325"/>
            <a:chExt cx="75950" cy="65850"/>
          </a:xfrm>
          <a:solidFill>
            <a:srgbClr val="F3F5F7"/>
          </a:solidFill>
        </p:grpSpPr>
        <p:sp>
          <p:nvSpPr>
            <p:cNvPr id="185" name="Google Shape;1464;p46"/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465;p46"/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kern="0" smtClea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1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581;p30"/>
          <p:cNvSpPr/>
          <p:nvPr/>
        </p:nvSpPr>
        <p:spPr>
          <a:xfrm>
            <a:off x="6760202" y="970933"/>
            <a:ext cx="1457296" cy="1304496"/>
          </a:xfrm>
          <a:custGeom>
            <a:avLst/>
            <a:gdLst/>
            <a:ahLst/>
            <a:cxnLst/>
            <a:rect l="l" t="t" r="r" b="b"/>
            <a:pathLst>
              <a:path w="54714" h="48180" extrusionOk="0">
                <a:moveTo>
                  <a:pt x="27354" y="1"/>
                </a:moveTo>
                <a:cubicBezTo>
                  <a:pt x="24282" y="1"/>
                  <a:pt x="21161" y="594"/>
                  <a:pt x="18153" y="1847"/>
                </a:cubicBezTo>
                <a:cubicBezTo>
                  <a:pt x="5881" y="6960"/>
                  <a:pt x="1" y="21022"/>
                  <a:pt x="5114" y="33294"/>
                </a:cubicBezTo>
                <a:cubicBezTo>
                  <a:pt x="8974" y="42558"/>
                  <a:pt x="17933" y="48179"/>
                  <a:pt x="27372" y="48179"/>
                </a:cubicBezTo>
                <a:cubicBezTo>
                  <a:pt x="30437" y="48179"/>
                  <a:pt x="33553" y="47586"/>
                  <a:pt x="36561" y="46333"/>
                </a:cubicBezTo>
                <a:cubicBezTo>
                  <a:pt x="48918" y="41220"/>
                  <a:pt x="54713" y="27158"/>
                  <a:pt x="49600" y="14886"/>
                </a:cubicBezTo>
                <a:cubicBezTo>
                  <a:pt x="45805" y="5622"/>
                  <a:pt x="36813" y="1"/>
                  <a:pt x="27354" y="1"/>
                </a:cubicBezTo>
                <a:close/>
              </a:path>
            </a:pathLst>
          </a:custGeom>
          <a:solidFill>
            <a:srgbClr val="1844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Риск-мониторинг в деятельности ГКУ ЧО</a:t>
            </a:r>
            <a:endParaRPr lang="ru-RU" dirty="0"/>
          </a:p>
        </p:txBody>
      </p:sp>
      <p:pic>
        <p:nvPicPr>
          <p:cNvPr id="183" name="Рисунок 182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08" b="-14808"/>
          <a:stretch/>
        </p:blipFill>
        <p:spPr>
          <a:xfrm>
            <a:off x="10313581" y="0"/>
            <a:ext cx="1658678" cy="861237"/>
          </a:xfrm>
          <a:prstGeom prst="rect">
            <a:avLst/>
          </a:prstGeom>
        </p:spPr>
      </p:pic>
      <p:sp>
        <p:nvSpPr>
          <p:cNvPr id="4" name="Google Shape;564;p30"/>
          <p:cNvSpPr txBox="1">
            <a:spLocks/>
          </p:cNvSpPr>
          <p:nvPr/>
        </p:nvSpPr>
        <p:spPr>
          <a:xfrm>
            <a:off x="2788330" y="3472246"/>
            <a:ext cx="3204441" cy="165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sym typeface="Roboto"/>
              </a:rPr>
              <a:t>1.По группам рисков и признакам нарушений: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sym typeface="Symbol"/>
              </a:rPr>
              <a:t>- при формировании условий контрактов (контракт с авансом, короткие/затянутые сроки исполнения контракта);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sym typeface="Symbol"/>
              </a:rPr>
              <a:t>- при определении НМЦК (превышение средневзвешенной цены).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sym typeface="Symbo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sym typeface="Symbol"/>
              </a:rPr>
              <a:t>2.Ежеквартальный аналитический отчет Губернатору с принятыми мерами и предложенными рекомендациями.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sym typeface="Roboto"/>
            </a:endParaRPr>
          </a:p>
        </p:txBody>
      </p:sp>
      <p:sp>
        <p:nvSpPr>
          <p:cNvPr id="5" name="Google Shape;565;p30"/>
          <p:cNvSpPr txBox="1">
            <a:spLocks/>
          </p:cNvSpPr>
          <p:nvPr/>
        </p:nvSpPr>
        <p:spPr>
          <a:xfrm>
            <a:off x="6066766" y="3472246"/>
            <a:ext cx="2855479" cy="165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sym typeface="Roboto"/>
              </a:rPr>
              <a:t>1.В разрезе отраслей (лекарств,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sym typeface="Roboto"/>
              </a:rPr>
              <a:t>медизделий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sym typeface="Roboto"/>
              </a:rPr>
              <a:t>, стройки, услуги в области образования)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sym typeface="Roboto"/>
              </a:rPr>
              <a:t>2.Детальное изучение причин и условий  возникновения рисков и признаков нарушений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sym typeface="Roboto"/>
              </a:rPr>
              <a:t>3.Предложение мер по устранению и упреждению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sym typeface="Roboto"/>
            </a:endParaRPr>
          </a:p>
        </p:txBody>
      </p:sp>
      <p:sp>
        <p:nvSpPr>
          <p:cNvPr id="6" name="Google Shape;566;p30"/>
          <p:cNvSpPr txBox="1">
            <a:spLocks/>
          </p:cNvSpPr>
          <p:nvPr/>
        </p:nvSpPr>
        <p:spPr>
          <a:xfrm>
            <a:off x="199373" y="3472246"/>
            <a:ext cx="2565091" cy="2209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sym typeface="Roboto"/>
              </a:rPr>
              <a:t>1.Проверка резонансной информации СМИ о нарушениях в сфере закупок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sym typeface="Roboto"/>
              </a:rPr>
              <a:t>2.Оперативное уведомление о его результатах Губернатора и пресс-службы Правительства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sym typeface="Roboto"/>
            </a:endParaRPr>
          </a:p>
        </p:txBody>
      </p:sp>
      <p:sp>
        <p:nvSpPr>
          <p:cNvPr id="9" name="Google Shape;569;p30"/>
          <p:cNvSpPr txBox="1">
            <a:spLocks/>
          </p:cNvSpPr>
          <p:nvPr/>
        </p:nvSpPr>
        <p:spPr>
          <a:xfrm>
            <a:off x="-2914" y="2594344"/>
            <a:ext cx="2987750" cy="68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ПРОВЕДЕНИЕ ЭКСПРЕСС-АНАЛИЗА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</p:txBody>
      </p:sp>
      <p:sp>
        <p:nvSpPr>
          <p:cNvPr id="44" name="Google Shape;565;p30"/>
          <p:cNvSpPr txBox="1">
            <a:spLocks/>
          </p:cNvSpPr>
          <p:nvPr/>
        </p:nvSpPr>
        <p:spPr>
          <a:xfrm>
            <a:off x="8911792" y="3472246"/>
            <a:ext cx="3060000" cy="1835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sym typeface="Roboto"/>
              </a:rPr>
              <a:t>1.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sym typeface="Roboto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sym typeface="Roboto"/>
              </a:rPr>
              <a:t>Упреждение нарушений в сфере закупок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 panose="02040602050305030304" pitchFamily="18" charset="0"/>
                <a:sym typeface="Roboto"/>
              </a:rPr>
              <a:t>2.Выработка рекомендаций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 Antiqua" panose="02040602050305030304" pitchFamily="18" charset="0"/>
              <a:sym typeface="Roboto"/>
            </a:endParaRPr>
          </a:p>
        </p:txBody>
      </p:sp>
      <p:sp>
        <p:nvSpPr>
          <p:cNvPr id="45" name="Google Shape;568;p30"/>
          <p:cNvSpPr txBox="1">
            <a:spLocks/>
          </p:cNvSpPr>
          <p:nvPr/>
        </p:nvSpPr>
        <p:spPr>
          <a:xfrm>
            <a:off x="9008413" y="2590037"/>
            <a:ext cx="2871833" cy="877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ВЗАИМОДЕЙСТВИЕ     С ЗАКАЗЧИКАМИ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</p:txBody>
      </p:sp>
      <p:sp>
        <p:nvSpPr>
          <p:cNvPr id="46" name="Google Shape;580;p30"/>
          <p:cNvSpPr/>
          <p:nvPr/>
        </p:nvSpPr>
        <p:spPr>
          <a:xfrm>
            <a:off x="8926103" y="2554129"/>
            <a:ext cx="3060000" cy="275589"/>
          </a:xfrm>
          <a:custGeom>
            <a:avLst/>
            <a:gdLst/>
            <a:ahLst/>
            <a:cxnLst/>
            <a:rect l="l" t="t" r="r" b="b"/>
            <a:pathLst>
              <a:path w="76275" h="14659" extrusionOk="0">
                <a:moveTo>
                  <a:pt x="1109" y="1"/>
                </a:moveTo>
                <a:cubicBezTo>
                  <a:pt x="512" y="1"/>
                  <a:pt x="1" y="512"/>
                  <a:pt x="1" y="1109"/>
                </a:cubicBezTo>
                <a:lnTo>
                  <a:pt x="1" y="13636"/>
                </a:lnTo>
                <a:cubicBezTo>
                  <a:pt x="1" y="14318"/>
                  <a:pt x="533" y="14659"/>
                  <a:pt x="1066" y="14659"/>
                </a:cubicBezTo>
                <a:cubicBezTo>
                  <a:pt x="1599" y="14659"/>
                  <a:pt x="2131" y="14318"/>
                  <a:pt x="2131" y="13636"/>
                </a:cubicBezTo>
                <a:lnTo>
                  <a:pt x="2131" y="2131"/>
                </a:lnTo>
                <a:lnTo>
                  <a:pt x="74144" y="2131"/>
                </a:lnTo>
                <a:lnTo>
                  <a:pt x="74144" y="13636"/>
                </a:lnTo>
                <a:cubicBezTo>
                  <a:pt x="74144" y="14233"/>
                  <a:pt x="74570" y="14659"/>
                  <a:pt x="75167" y="14659"/>
                </a:cubicBezTo>
                <a:cubicBezTo>
                  <a:pt x="75763" y="14659"/>
                  <a:pt x="76275" y="14233"/>
                  <a:pt x="76275" y="13636"/>
                </a:cubicBezTo>
                <a:lnTo>
                  <a:pt x="76275" y="1109"/>
                </a:lnTo>
                <a:cubicBezTo>
                  <a:pt x="76275" y="512"/>
                  <a:pt x="75763" y="1"/>
                  <a:pt x="75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581;p30"/>
          <p:cNvSpPr/>
          <p:nvPr/>
        </p:nvSpPr>
        <p:spPr>
          <a:xfrm>
            <a:off x="9737252" y="1004896"/>
            <a:ext cx="1457296" cy="1304496"/>
          </a:xfrm>
          <a:custGeom>
            <a:avLst/>
            <a:gdLst/>
            <a:ahLst/>
            <a:cxnLst/>
            <a:rect l="l" t="t" r="r" b="b"/>
            <a:pathLst>
              <a:path w="54714" h="48180" extrusionOk="0">
                <a:moveTo>
                  <a:pt x="27354" y="1"/>
                </a:moveTo>
                <a:cubicBezTo>
                  <a:pt x="24282" y="1"/>
                  <a:pt x="21161" y="594"/>
                  <a:pt x="18153" y="1847"/>
                </a:cubicBezTo>
                <a:cubicBezTo>
                  <a:pt x="5881" y="6960"/>
                  <a:pt x="1" y="21022"/>
                  <a:pt x="5114" y="33294"/>
                </a:cubicBezTo>
                <a:cubicBezTo>
                  <a:pt x="8974" y="42558"/>
                  <a:pt x="17933" y="48179"/>
                  <a:pt x="27372" y="48179"/>
                </a:cubicBezTo>
                <a:cubicBezTo>
                  <a:pt x="30437" y="48179"/>
                  <a:pt x="33553" y="47586"/>
                  <a:pt x="36561" y="46333"/>
                </a:cubicBezTo>
                <a:cubicBezTo>
                  <a:pt x="48918" y="41220"/>
                  <a:pt x="54713" y="27158"/>
                  <a:pt x="49600" y="14886"/>
                </a:cubicBezTo>
                <a:cubicBezTo>
                  <a:pt x="45805" y="5622"/>
                  <a:pt x="36813" y="1"/>
                  <a:pt x="27354" y="1"/>
                </a:cubicBezTo>
                <a:close/>
              </a:path>
            </a:pathLst>
          </a:custGeom>
          <a:solidFill>
            <a:srgbClr val="1844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582;p30"/>
          <p:cNvSpPr/>
          <p:nvPr/>
        </p:nvSpPr>
        <p:spPr>
          <a:xfrm>
            <a:off x="10443915" y="1982137"/>
            <a:ext cx="74142" cy="612207"/>
          </a:xfrm>
          <a:custGeom>
            <a:avLst/>
            <a:gdLst/>
            <a:ahLst/>
            <a:cxnLst/>
            <a:rect l="l" t="t" r="r" b="b"/>
            <a:pathLst>
              <a:path w="2131" h="48727" extrusionOk="0">
                <a:moveTo>
                  <a:pt x="1066" y="1"/>
                </a:moveTo>
                <a:cubicBezTo>
                  <a:pt x="533" y="1"/>
                  <a:pt x="0" y="363"/>
                  <a:pt x="0" y="1087"/>
                </a:cubicBezTo>
                <a:lnTo>
                  <a:pt x="0" y="47704"/>
                </a:lnTo>
                <a:cubicBezTo>
                  <a:pt x="0" y="48300"/>
                  <a:pt x="512" y="48726"/>
                  <a:pt x="1108" y="48726"/>
                </a:cubicBezTo>
                <a:cubicBezTo>
                  <a:pt x="1705" y="48726"/>
                  <a:pt x="2131" y="48300"/>
                  <a:pt x="2131" y="47704"/>
                </a:cubicBezTo>
                <a:lnTo>
                  <a:pt x="2131" y="1087"/>
                </a:lnTo>
                <a:cubicBezTo>
                  <a:pt x="2131" y="363"/>
                  <a:pt x="1598" y="1"/>
                  <a:pt x="10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583;p30"/>
          <p:cNvSpPr/>
          <p:nvPr/>
        </p:nvSpPr>
        <p:spPr>
          <a:xfrm>
            <a:off x="9951755" y="1174724"/>
            <a:ext cx="1028290" cy="923166"/>
          </a:xfrm>
          <a:custGeom>
            <a:avLst/>
            <a:gdLst/>
            <a:ahLst/>
            <a:cxnLst/>
            <a:rect l="l" t="t" r="r" b="b"/>
            <a:pathLst>
              <a:path w="38607" h="34096" extrusionOk="0">
                <a:moveTo>
                  <a:pt x="19240" y="0"/>
                </a:moveTo>
                <a:cubicBezTo>
                  <a:pt x="17086" y="0"/>
                  <a:pt x="14897" y="412"/>
                  <a:pt x="12784" y="1282"/>
                </a:cubicBezTo>
                <a:cubicBezTo>
                  <a:pt x="4091" y="4947"/>
                  <a:pt x="1" y="14832"/>
                  <a:pt x="3580" y="23525"/>
                </a:cubicBezTo>
                <a:cubicBezTo>
                  <a:pt x="6289" y="30104"/>
                  <a:pt x="12660" y="34096"/>
                  <a:pt x="19367" y="34096"/>
                </a:cubicBezTo>
                <a:cubicBezTo>
                  <a:pt x="21521" y="34096"/>
                  <a:pt x="23710" y="33684"/>
                  <a:pt x="25823" y="32814"/>
                </a:cubicBezTo>
                <a:cubicBezTo>
                  <a:pt x="34516" y="29149"/>
                  <a:pt x="38606" y="19179"/>
                  <a:pt x="35027" y="10571"/>
                </a:cubicBezTo>
                <a:cubicBezTo>
                  <a:pt x="32318" y="3992"/>
                  <a:pt x="25947" y="0"/>
                  <a:pt x="19240" y="0"/>
                </a:cubicBez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84;p30"/>
          <p:cNvSpPr/>
          <p:nvPr/>
        </p:nvSpPr>
        <p:spPr>
          <a:xfrm>
            <a:off x="9813755" y="1165968"/>
            <a:ext cx="1125880" cy="982352"/>
          </a:xfrm>
          <a:custGeom>
            <a:avLst/>
            <a:gdLst/>
            <a:ahLst/>
            <a:cxnLst/>
            <a:rect l="l" t="t" r="r" b="b"/>
            <a:pathLst>
              <a:path w="42271" h="36282" extrusionOk="0">
                <a:moveTo>
                  <a:pt x="24098" y="2192"/>
                </a:moveTo>
                <a:cubicBezTo>
                  <a:pt x="24133" y="2192"/>
                  <a:pt x="24168" y="2192"/>
                  <a:pt x="24203" y="2193"/>
                </a:cubicBezTo>
                <a:cubicBezTo>
                  <a:pt x="32981" y="2193"/>
                  <a:pt x="40140" y="9266"/>
                  <a:pt x="40140" y="18129"/>
                </a:cubicBezTo>
                <a:cubicBezTo>
                  <a:pt x="40140" y="27767"/>
                  <a:pt x="32244" y="34162"/>
                  <a:pt x="24024" y="34162"/>
                </a:cubicBezTo>
                <a:cubicBezTo>
                  <a:pt x="20106" y="34162"/>
                  <a:pt x="16114" y="32709"/>
                  <a:pt x="12869" y="29463"/>
                </a:cubicBezTo>
                <a:cubicBezTo>
                  <a:pt x="2837" y="19347"/>
                  <a:pt x="9936" y="2192"/>
                  <a:pt x="24098" y="2192"/>
                </a:cubicBezTo>
                <a:close/>
                <a:moveTo>
                  <a:pt x="24021" y="1"/>
                </a:moveTo>
                <a:cubicBezTo>
                  <a:pt x="19568" y="1"/>
                  <a:pt x="15028" y="1653"/>
                  <a:pt x="11335" y="5346"/>
                </a:cubicBezTo>
                <a:cubicBezTo>
                  <a:pt x="0" y="16765"/>
                  <a:pt x="8011" y="36281"/>
                  <a:pt x="24203" y="36281"/>
                </a:cubicBezTo>
                <a:cubicBezTo>
                  <a:pt x="34174" y="36281"/>
                  <a:pt x="42270" y="28100"/>
                  <a:pt x="42270" y="18129"/>
                </a:cubicBezTo>
                <a:cubicBezTo>
                  <a:pt x="42270" y="7231"/>
                  <a:pt x="33336" y="1"/>
                  <a:pt x="24021" y="1"/>
                </a:cubicBez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1" name="Google Shape;6822;p54"/>
          <p:cNvGrpSpPr/>
          <p:nvPr/>
        </p:nvGrpSpPr>
        <p:grpSpPr>
          <a:xfrm>
            <a:off x="10168399" y="1319511"/>
            <a:ext cx="595001" cy="620078"/>
            <a:chOff x="583100" y="3982600"/>
            <a:chExt cx="296175" cy="296175"/>
          </a:xfrm>
          <a:solidFill>
            <a:srgbClr val="18447A"/>
          </a:solidFill>
        </p:grpSpPr>
        <p:sp>
          <p:nvSpPr>
            <p:cNvPr id="52" name="Google Shape;6823;p54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6824;p54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6825;p54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6826;p54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6827;p54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6828;p54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6829;p54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68;p30"/>
          <p:cNvSpPr txBox="1">
            <a:spLocks/>
          </p:cNvSpPr>
          <p:nvPr/>
        </p:nvSpPr>
        <p:spPr>
          <a:xfrm>
            <a:off x="5898157" y="2594344"/>
            <a:ext cx="3027946" cy="877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ru-RU" sz="16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СОСТАВЛЕНИЕ РЕЙТИНГА РИСКОЕМКИХ ЗАКУПОК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</p:txBody>
      </p:sp>
      <p:sp>
        <p:nvSpPr>
          <p:cNvPr id="60" name="Google Shape;580;p30"/>
          <p:cNvSpPr/>
          <p:nvPr/>
        </p:nvSpPr>
        <p:spPr>
          <a:xfrm>
            <a:off x="6138664" y="2558436"/>
            <a:ext cx="2650784" cy="275589"/>
          </a:xfrm>
          <a:custGeom>
            <a:avLst/>
            <a:gdLst/>
            <a:ahLst/>
            <a:cxnLst/>
            <a:rect l="l" t="t" r="r" b="b"/>
            <a:pathLst>
              <a:path w="76275" h="14659" extrusionOk="0">
                <a:moveTo>
                  <a:pt x="1109" y="1"/>
                </a:moveTo>
                <a:cubicBezTo>
                  <a:pt x="512" y="1"/>
                  <a:pt x="1" y="512"/>
                  <a:pt x="1" y="1109"/>
                </a:cubicBezTo>
                <a:lnTo>
                  <a:pt x="1" y="13636"/>
                </a:lnTo>
                <a:cubicBezTo>
                  <a:pt x="1" y="14318"/>
                  <a:pt x="533" y="14659"/>
                  <a:pt x="1066" y="14659"/>
                </a:cubicBezTo>
                <a:cubicBezTo>
                  <a:pt x="1599" y="14659"/>
                  <a:pt x="2131" y="14318"/>
                  <a:pt x="2131" y="13636"/>
                </a:cubicBezTo>
                <a:lnTo>
                  <a:pt x="2131" y="2131"/>
                </a:lnTo>
                <a:lnTo>
                  <a:pt x="74144" y="2131"/>
                </a:lnTo>
                <a:lnTo>
                  <a:pt x="74144" y="13636"/>
                </a:lnTo>
                <a:cubicBezTo>
                  <a:pt x="74144" y="14233"/>
                  <a:pt x="74570" y="14659"/>
                  <a:pt x="75167" y="14659"/>
                </a:cubicBezTo>
                <a:cubicBezTo>
                  <a:pt x="75763" y="14659"/>
                  <a:pt x="76275" y="14233"/>
                  <a:pt x="76275" y="13636"/>
                </a:cubicBezTo>
                <a:lnTo>
                  <a:pt x="76275" y="1109"/>
                </a:lnTo>
                <a:cubicBezTo>
                  <a:pt x="76275" y="512"/>
                  <a:pt x="75763" y="1"/>
                  <a:pt x="75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582;p30"/>
          <p:cNvSpPr/>
          <p:nvPr/>
        </p:nvSpPr>
        <p:spPr>
          <a:xfrm>
            <a:off x="7448787" y="1974860"/>
            <a:ext cx="45719" cy="619484"/>
          </a:xfrm>
          <a:custGeom>
            <a:avLst/>
            <a:gdLst/>
            <a:ahLst/>
            <a:cxnLst/>
            <a:rect l="l" t="t" r="r" b="b"/>
            <a:pathLst>
              <a:path w="2131" h="48727" extrusionOk="0">
                <a:moveTo>
                  <a:pt x="1066" y="1"/>
                </a:moveTo>
                <a:cubicBezTo>
                  <a:pt x="533" y="1"/>
                  <a:pt x="0" y="363"/>
                  <a:pt x="0" y="1087"/>
                </a:cubicBezTo>
                <a:lnTo>
                  <a:pt x="0" y="47704"/>
                </a:lnTo>
                <a:cubicBezTo>
                  <a:pt x="0" y="48300"/>
                  <a:pt x="512" y="48726"/>
                  <a:pt x="1108" y="48726"/>
                </a:cubicBezTo>
                <a:cubicBezTo>
                  <a:pt x="1705" y="48726"/>
                  <a:pt x="2131" y="48300"/>
                  <a:pt x="2131" y="47704"/>
                </a:cubicBezTo>
                <a:lnTo>
                  <a:pt x="2131" y="1087"/>
                </a:lnTo>
                <a:cubicBezTo>
                  <a:pt x="2131" y="363"/>
                  <a:pt x="1598" y="1"/>
                  <a:pt x="10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568;p30"/>
          <p:cNvSpPr txBox="1">
            <a:spLocks/>
          </p:cNvSpPr>
          <p:nvPr/>
        </p:nvSpPr>
        <p:spPr>
          <a:xfrm>
            <a:off x="2910104" y="2594344"/>
            <a:ext cx="2998380" cy="877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"/>
              <a:buNone/>
              <a:defRPr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ru-RU" sz="16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ПРОВЕДЕНИЕ ЕЖЕДНЕВНОГО АНАЛИЗА ЗАКАЗЧИКОВ </a:t>
            </a:r>
          </a:p>
        </p:txBody>
      </p:sp>
      <p:sp>
        <p:nvSpPr>
          <p:cNvPr id="74" name="Google Shape;580;p30"/>
          <p:cNvSpPr/>
          <p:nvPr/>
        </p:nvSpPr>
        <p:spPr>
          <a:xfrm>
            <a:off x="3063136" y="2554129"/>
            <a:ext cx="2676344" cy="275589"/>
          </a:xfrm>
          <a:custGeom>
            <a:avLst/>
            <a:gdLst/>
            <a:ahLst/>
            <a:cxnLst/>
            <a:rect l="l" t="t" r="r" b="b"/>
            <a:pathLst>
              <a:path w="76275" h="14659" extrusionOk="0">
                <a:moveTo>
                  <a:pt x="1109" y="1"/>
                </a:moveTo>
                <a:cubicBezTo>
                  <a:pt x="512" y="1"/>
                  <a:pt x="1" y="512"/>
                  <a:pt x="1" y="1109"/>
                </a:cubicBezTo>
                <a:lnTo>
                  <a:pt x="1" y="13636"/>
                </a:lnTo>
                <a:cubicBezTo>
                  <a:pt x="1" y="14318"/>
                  <a:pt x="533" y="14659"/>
                  <a:pt x="1066" y="14659"/>
                </a:cubicBezTo>
                <a:cubicBezTo>
                  <a:pt x="1599" y="14659"/>
                  <a:pt x="2131" y="14318"/>
                  <a:pt x="2131" y="13636"/>
                </a:cubicBezTo>
                <a:lnTo>
                  <a:pt x="2131" y="2131"/>
                </a:lnTo>
                <a:lnTo>
                  <a:pt x="74144" y="2131"/>
                </a:lnTo>
                <a:lnTo>
                  <a:pt x="74144" y="13636"/>
                </a:lnTo>
                <a:cubicBezTo>
                  <a:pt x="74144" y="14233"/>
                  <a:pt x="74570" y="14659"/>
                  <a:pt x="75167" y="14659"/>
                </a:cubicBezTo>
                <a:cubicBezTo>
                  <a:pt x="75763" y="14659"/>
                  <a:pt x="76275" y="14233"/>
                  <a:pt x="76275" y="13636"/>
                </a:cubicBezTo>
                <a:lnTo>
                  <a:pt x="76275" y="1109"/>
                </a:lnTo>
                <a:cubicBezTo>
                  <a:pt x="76275" y="512"/>
                  <a:pt x="75763" y="1"/>
                  <a:pt x="75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581;p30"/>
          <p:cNvSpPr/>
          <p:nvPr/>
        </p:nvSpPr>
        <p:spPr>
          <a:xfrm>
            <a:off x="3658349" y="1004896"/>
            <a:ext cx="1457296" cy="1304496"/>
          </a:xfrm>
          <a:custGeom>
            <a:avLst/>
            <a:gdLst/>
            <a:ahLst/>
            <a:cxnLst/>
            <a:rect l="l" t="t" r="r" b="b"/>
            <a:pathLst>
              <a:path w="54714" h="48180" extrusionOk="0">
                <a:moveTo>
                  <a:pt x="27354" y="1"/>
                </a:moveTo>
                <a:cubicBezTo>
                  <a:pt x="24282" y="1"/>
                  <a:pt x="21161" y="594"/>
                  <a:pt x="18153" y="1847"/>
                </a:cubicBezTo>
                <a:cubicBezTo>
                  <a:pt x="5881" y="6960"/>
                  <a:pt x="1" y="21022"/>
                  <a:pt x="5114" y="33294"/>
                </a:cubicBezTo>
                <a:cubicBezTo>
                  <a:pt x="8974" y="42558"/>
                  <a:pt x="17933" y="48179"/>
                  <a:pt x="27372" y="48179"/>
                </a:cubicBezTo>
                <a:cubicBezTo>
                  <a:pt x="30437" y="48179"/>
                  <a:pt x="33553" y="47586"/>
                  <a:pt x="36561" y="46333"/>
                </a:cubicBezTo>
                <a:cubicBezTo>
                  <a:pt x="48918" y="41220"/>
                  <a:pt x="54713" y="27158"/>
                  <a:pt x="49600" y="14886"/>
                </a:cubicBezTo>
                <a:cubicBezTo>
                  <a:pt x="45805" y="5622"/>
                  <a:pt x="36813" y="1"/>
                  <a:pt x="27354" y="1"/>
                </a:cubicBezTo>
                <a:close/>
              </a:path>
            </a:pathLst>
          </a:custGeom>
          <a:solidFill>
            <a:srgbClr val="1844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582;p30"/>
          <p:cNvSpPr/>
          <p:nvPr/>
        </p:nvSpPr>
        <p:spPr>
          <a:xfrm>
            <a:off x="4365012" y="1982137"/>
            <a:ext cx="45719" cy="612207"/>
          </a:xfrm>
          <a:custGeom>
            <a:avLst/>
            <a:gdLst/>
            <a:ahLst/>
            <a:cxnLst/>
            <a:rect l="l" t="t" r="r" b="b"/>
            <a:pathLst>
              <a:path w="2131" h="48727" extrusionOk="0">
                <a:moveTo>
                  <a:pt x="1066" y="1"/>
                </a:moveTo>
                <a:cubicBezTo>
                  <a:pt x="533" y="1"/>
                  <a:pt x="0" y="363"/>
                  <a:pt x="0" y="1087"/>
                </a:cubicBezTo>
                <a:lnTo>
                  <a:pt x="0" y="47704"/>
                </a:lnTo>
                <a:cubicBezTo>
                  <a:pt x="0" y="48300"/>
                  <a:pt x="512" y="48726"/>
                  <a:pt x="1108" y="48726"/>
                </a:cubicBezTo>
                <a:cubicBezTo>
                  <a:pt x="1705" y="48726"/>
                  <a:pt x="2131" y="48300"/>
                  <a:pt x="2131" y="47704"/>
                </a:cubicBezTo>
                <a:lnTo>
                  <a:pt x="2131" y="1087"/>
                </a:lnTo>
                <a:cubicBezTo>
                  <a:pt x="2131" y="363"/>
                  <a:pt x="1598" y="1"/>
                  <a:pt x="10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583;p30"/>
          <p:cNvSpPr/>
          <p:nvPr/>
        </p:nvSpPr>
        <p:spPr>
          <a:xfrm>
            <a:off x="3872852" y="1174724"/>
            <a:ext cx="1028290" cy="923166"/>
          </a:xfrm>
          <a:custGeom>
            <a:avLst/>
            <a:gdLst/>
            <a:ahLst/>
            <a:cxnLst/>
            <a:rect l="l" t="t" r="r" b="b"/>
            <a:pathLst>
              <a:path w="38607" h="34096" extrusionOk="0">
                <a:moveTo>
                  <a:pt x="19240" y="0"/>
                </a:moveTo>
                <a:cubicBezTo>
                  <a:pt x="17086" y="0"/>
                  <a:pt x="14897" y="412"/>
                  <a:pt x="12784" y="1282"/>
                </a:cubicBezTo>
                <a:cubicBezTo>
                  <a:pt x="4091" y="4947"/>
                  <a:pt x="1" y="14832"/>
                  <a:pt x="3580" y="23525"/>
                </a:cubicBezTo>
                <a:cubicBezTo>
                  <a:pt x="6289" y="30104"/>
                  <a:pt x="12660" y="34096"/>
                  <a:pt x="19367" y="34096"/>
                </a:cubicBezTo>
                <a:cubicBezTo>
                  <a:pt x="21521" y="34096"/>
                  <a:pt x="23710" y="33684"/>
                  <a:pt x="25823" y="32814"/>
                </a:cubicBezTo>
                <a:cubicBezTo>
                  <a:pt x="34516" y="29149"/>
                  <a:pt x="38606" y="19179"/>
                  <a:pt x="35027" y="10571"/>
                </a:cubicBezTo>
                <a:cubicBezTo>
                  <a:pt x="32318" y="3992"/>
                  <a:pt x="25947" y="0"/>
                  <a:pt x="19240" y="0"/>
                </a:cubicBez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584;p30"/>
          <p:cNvSpPr/>
          <p:nvPr/>
        </p:nvSpPr>
        <p:spPr>
          <a:xfrm>
            <a:off x="3734852" y="1165968"/>
            <a:ext cx="1125880" cy="982352"/>
          </a:xfrm>
          <a:custGeom>
            <a:avLst/>
            <a:gdLst/>
            <a:ahLst/>
            <a:cxnLst/>
            <a:rect l="l" t="t" r="r" b="b"/>
            <a:pathLst>
              <a:path w="42271" h="36282" extrusionOk="0">
                <a:moveTo>
                  <a:pt x="24098" y="2192"/>
                </a:moveTo>
                <a:cubicBezTo>
                  <a:pt x="24133" y="2192"/>
                  <a:pt x="24168" y="2192"/>
                  <a:pt x="24203" y="2193"/>
                </a:cubicBezTo>
                <a:cubicBezTo>
                  <a:pt x="32981" y="2193"/>
                  <a:pt x="40140" y="9266"/>
                  <a:pt x="40140" y="18129"/>
                </a:cubicBezTo>
                <a:cubicBezTo>
                  <a:pt x="40140" y="27767"/>
                  <a:pt x="32244" y="34162"/>
                  <a:pt x="24024" y="34162"/>
                </a:cubicBezTo>
                <a:cubicBezTo>
                  <a:pt x="20106" y="34162"/>
                  <a:pt x="16114" y="32709"/>
                  <a:pt x="12869" y="29463"/>
                </a:cubicBezTo>
                <a:cubicBezTo>
                  <a:pt x="2837" y="19347"/>
                  <a:pt x="9936" y="2192"/>
                  <a:pt x="24098" y="2192"/>
                </a:cubicBezTo>
                <a:close/>
                <a:moveTo>
                  <a:pt x="24021" y="1"/>
                </a:moveTo>
                <a:cubicBezTo>
                  <a:pt x="19568" y="1"/>
                  <a:pt x="15028" y="1653"/>
                  <a:pt x="11335" y="5346"/>
                </a:cubicBezTo>
                <a:cubicBezTo>
                  <a:pt x="0" y="16765"/>
                  <a:pt x="8011" y="36281"/>
                  <a:pt x="24203" y="36281"/>
                </a:cubicBezTo>
                <a:cubicBezTo>
                  <a:pt x="34174" y="36281"/>
                  <a:pt x="42270" y="28100"/>
                  <a:pt x="42270" y="18129"/>
                </a:cubicBezTo>
                <a:cubicBezTo>
                  <a:pt x="42270" y="7231"/>
                  <a:pt x="33336" y="1"/>
                  <a:pt x="24021" y="1"/>
                </a:cubicBez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580;p30"/>
          <p:cNvSpPr/>
          <p:nvPr/>
        </p:nvSpPr>
        <p:spPr>
          <a:xfrm>
            <a:off x="199373" y="2558646"/>
            <a:ext cx="2676344" cy="275589"/>
          </a:xfrm>
          <a:custGeom>
            <a:avLst/>
            <a:gdLst/>
            <a:ahLst/>
            <a:cxnLst/>
            <a:rect l="l" t="t" r="r" b="b"/>
            <a:pathLst>
              <a:path w="76275" h="14659" extrusionOk="0">
                <a:moveTo>
                  <a:pt x="1109" y="1"/>
                </a:moveTo>
                <a:cubicBezTo>
                  <a:pt x="512" y="1"/>
                  <a:pt x="1" y="512"/>
                  <a:pt x="1" y="1109"/>
                </a:cubicBezTo>
                <a:lnTo>
                  <a:pt x="1" y="13636"/>
                </a:lnTo>
                <a:cubicBezTo>
                  <a:pt x="1" y="14318"/>
                  <a:pt x="533" y="14659"/>
                  <a:pt x="1066" y="14659"/>
                </a:cubicBezTo>
                <a:cubicBezTo>
                  <a:pt x="1599" y="14659"/>
                  <a:pt x="2131" y="14318"/>
                  <a:pt x="2131" y="13636"/>
                </a:cubicBezTo>
                <a:lnTo>
                  <a:pt x="2131" y="2131"/>
                </a:lnTo>
                <a:lnTo>
                  <a:pt x="74144" y="2131"/>
                </a:lnTo>
                <a:lnTo>
                  <a:pt x="74144" y="13636"/>
                </a:lnTo>
                <a:cubicBezTo>
                  <a:pt x="74144" y="14233"/>
                  <a:pt x="74570" y="14659"/>
                  <a:pt x="75167" y="14659"/>
                </a:cubicBezTo>
                <a:cubicBezTo>
                  <a:pt x="75763" y="14659"/>
                  <a:pt x="76275" y="14233"/>
                  <a:pt x="76275" y="13636"/>
                </a:cubicBezTo>
                <a:lnTo>
                  <a:pt x="76275" y="1109"/>
                </a:lnTo>
                <a:cubicBezTo>
                  <a:pt x="76275" y="512"/>
                  <a:pt x="75763" y="1"/>
                  <a:pt x="75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581;p30"/>
          <p:cNvSpPr/>
          <p:nvPr/>
        </p:nvSpPr>
        <p:spPr>
          <a:xfrm>
            <a:off x="794586" y="1009413"/>
            <a:ext cx="1457296" cy="1304496"/>
          </a:xfrm>
          <a:custGeom>
            <a:avLst/>
            <a:gdLst/>
            <a:ahLst/>
            <a:cxnLst/>
            <a:rect l="l" t="t" r="r" b="b"/>
            <a:pathLst>
              <a:path w="54714" h="48180" extrusionOk="0">
                <a:moveTo>
                  <a:pt x="27354" y="1"/>
                </a:moveTo>
                <a:cubicBezTo>
                  <a:pt x="24282" y="1"/>
                  <a:pt x="21161" y="594"/>
                  <a:pt x="18153" y="1847"/>
                </a:cubicBezTo>
                <a:cubicBezTo>
                  <a:pt x="5881" y="6960"/>
                  <a:pt x="1" y="21022"/>
                  <a:pt x="5114" y="33294"/>
                </a:cubicBezTo>
                <a:cubicBezTo>
                  <a:pt x="8974" y="42558"/>
                  <a:pt x="17933" y="48179"/>
                  <a:pt x="27372" y="48179"/>
                </a:cubicBezTo>
                <a:cubicBezTo>
                  <a:pt x="30437" y="48179"/>
                  <a:pt x="33553" y="47586"/>
                  <a:pt x="36561" y="46333"/>
                </a:cubicBezTo>
                <a:cubicBezTo>
                  <a:pt x="48918" y="41220"/>
                  <a:pt x="54713" y="27158"/>
                  <a:pt x="49600" y="14886"/>
                </a:cubicBezTo>
                <a:cubicBezTo>
                  <a:pt x="45805" y="5622"/>
                  <a:pt x="36813" y="1"/>
                  <a:pt x="27354" y="1"/>
                </a:cubicBezTo>
                <a:close/>
              </a:path>
            </a:pathLst>
          </a:custGeom>
          <a:solidFill>
            <a:srgbClr val="1844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582;p30"/>
          <p:cNvSpPr/>
          <p:nvPr/>
        </p:nvSpPr>
        <p:spPr>
          <a:xfrm>
            <a:off x="1501249" y="1986654"/>
            <a:ext cx="45719" cy="607690"/>
          </a:xfrm>
          <a:custGeom>
            <a:avLst/>
            <a:gdLst/>
            <a:ahLst/>
            <a:cxnLst/>
            <a:rect l="l" t="t" r="r" b="b"/>
            <a:pathLst>
              <a:path w="2131" h="48727" extrusionOk="0">
                <a:moveTo>
                  <a:pt x="1066" y="1"/>
                </a:moveTo>
                <a:cubicBezTo>
                  <a:pt x="533" y="1"/>
                  <a:pt x="0" y="363"/>
                  <a:pt x="0" y="1087"/>
                </a:cubicBezTo>
                <a:lnTo>
                  <a:pt x="0" y="47704"/>
                </a:lnTo>
                <a:cubicBezTo>
                  <a:pt x="0" y="48300"/>
                  <a:pt x="512" y="48726"/>
                  <a:pt x="1108" y="48726"/>
                </a:cubicBezTo>
                <a:cubicBezTo>
                  <a:pt x="1705" y="48726"/>
                  <a:pt x="2131" y="48300"/>
                  <a:pt x="2131" y="47704"/>
                </a:cubicBezTo>
                <a:lnTo>
                  <a:pt x="2131" y="1087"/>
                </a:lnTo>
                <a:cubicBezTo>
                  <a:pt x="2131" y="363"/>
                  <a:pt x="1598" y="1"/>
                  <a:pt x="10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583;p30"/>
          <p:cNvSpPr/>
          <p:nvPr/>
        </p:nvSpPr>
        <p:spPr>
          <a:xfrm>
            <a:off x="1009089" y="1179241"/>
            <a:ext cx="1028290" cy="923166"/>
          </a:xfrm>
          <a:custGeom>
            <a:avLst/>
            <a:gdLst/>
            <a:ahLst/>
            <a:cxnLst/>
            <a:rect l="l" t="t" r="r" b="b"/>
            <a:pathLst>
              <a:path w="38607" h="34096" extrusionOk="0">
                <a:moveTo>
                  <a:pt x="19240" y="0"/>
                </a:moveTo>
                <a:cubicBezTo>
                  <a:pt x="17086" y="0"/>
                  <a:pt x="14897" y="412"/>
                  <a:pt x="12784" y="1282"/>
                </a:cubicBezTo>
                <a:cubicBezTo>
                  <a:pt x="4091" y="4947"/>
                  <a:pt x="1" y="14832"/>
                  <a:pt x="3580" y="23525"/>
                </a:cubicBezTo>
                <a:cubicBezTo>
                  <a:pt x="6289" y="30104"/>
                  <a:pt x="12660" y="34096"/>
                  <a:pt x="19367" y="34096"/>
                </a:cubicBezTo>
                <a:cubicBezTo>
                  <a:pt x="21521" y="34096"/>
                  <a:pt x="23710" y="33684"/>
                  <a:pt x="25823" y="32814"/>
                </a:cubicBezTo>
                <a:cubicBezTo>
                  <a:pt x="34516" y="29149"/>
                  <a:pt x="38606" y="19179"/>
                  <a:pt x="35027" y="10571"/>
                </a:cubicBezTo>
                <a:cubicBezTo>
                  <a:pt x="32318" y="3992"/>
                  <a:pt x="25947" y="0"/>
                  <a:pt x="19240" y="0"/>
                </a:cubicBez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584;p30"/>
          <p:cNvSpPr/>
          <p:nvPr/>
        </p:nvSpPr>
        <p:spPr>
          <a:xfrm>
            <a:off x="871089" y="1170485"/>
            <a:ext cx="1125880" cy="982352"/>
          </a:xfrm>
          <a:custGeom>
            <a:avLst/>
            <a:gdLst/>
            <a:ahLst/>
            <a:cxnLst/>
            <a:rect l="l" t="t" r="r" b="b"/>
            <a:pathLst>
              <a:path w="42271" h="36282" extrusionOk="0">
                <a:moveTo>
                  <a:pt x="24098" y="2192"/>
                </a:moveTo>
                <a:cubicBezTo>
                  <a:pt x="24133" y="2192"/>
                  <a:pt x="24168" y="2192"/>
                  <a:pt x="24203" y="2193"/>
                </a:cubicBezTo>
                <a:cubicBezTo>
                  <a:pt x="32981" y="2193"/>
                  <a:pt x="40140" y="9266"/>
                  <a:pt x="40140" y="18129"/>
                </a:cubicBezTo>
                <a:cubicBezTo>
                  <a:pt x="40140" y="27767"/>
                  <a:pt x="32244" y="34162"/>
                  <a:pt x="24024" y="34162"/>
                </a:cubicBezTo>
                <a:cubicBezTo>
                  <a:pt x="20106" y="34162"/>
                  <a:pt x="16114" y="32709"/>
                  <a:pt x="12869" y="29463"/>
                </a:cubicBezTo>
                <a:cubicBezTo>
                  <a:pt x="2837" y="19347"/>
                  <a:pt x="9936" y="2192"/>
                  <a:pt x="24098" y="2192"/>
                </a:cubicBezTo>
                <a:close/>
                <a:moveTo>
                  <a:pt x="24021" y="1"/>
                </a:moveTo>
                <a:cubicBezTo>
                  <a:pt x="19568" y="1"/>
                  <a:pt x="15028" y="1653"/>
                  <a:pt x="11335" y="5346"/>
                </a:cubicBezTo>
                <a:cubicBezTo>
                  <a:pt x="0" y="16765"/>
                  <a:pt x="8011" y="36281"/>
                  <a:pt x="24203" y="36281"/>
                </a:cubicBezTo>
                <a:cubicBezTo>
                  <a:pt x="34174" y="36281"/>
                  <a:pt x="42270" y="28100"/>
                  <a:pt x="42270" y="18129"/>
                </a:cubicBezTo>
                <a:cubicBezTo>
                  <a:pt x="42270" y="7231"/>
                  <a:pt x="33336" y="1"/>
                  <a:pt x="24021" y="1"/>
                </a:cubicBez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" name="Google Shape;7148;p55"/>
          <p:cNvGrpSpPr/>
          <p:nvPr/>
        </p:nvGrpSpPr>
        <p:grpSpPr>
          <a:xfrm>
            <a:off x="4003716" y="1307612"/>
            <a:ext cx="762654" cy="708098"/>
            <a:chOff x="-34005425" y="3945575"/>
            <a:chExt cx="293025" cy="292250"/>
          </a:xfrm>
          <a:solidFill>
            <a:srgbClr val="18447A"/>
          </a:solidFill>
        </p:grpSpPr>
        <p:sp>
          <p:nvSpPr>
            <p:cNvPr id="26" name="Google Shape;7149;p55"/>
            <p:cNvSpPr/>
            <p:nvPr/>
          </p:nvSpPr>
          <p:spPr>
            <a:xfrm>
              <a:off x="-33952650" y="3998350"/>
              <a:ext cx="186700" cy="186700"/>
            </a:xfrm>
            <a:custGeom>
              <a:avLst/>
              <a:gdLst/>
              <a:ahLst/>
              <a:cxnLst/>
              <a:rect l="l" t="t" r="r" b="b"/>
              <a:pathLst>
                <a:path w="7468" h="7468" extrusionOk="0">
                  <a:moveTo>
                    <a:pt x="5861" y="2017"/>
                  </a:moveTo>
                  <a:cubicBezTo>
                    <a:pt x="6050" y="2017"/>
                    <a:pt x="6207" y="2143"/>
                    <a:pt x="6207" y="2364"/>
                  </a:cubicBezTo>
                  <a:lnTo>
                    <a:pt x="6207" y="3750"/>
                  </a:lnTo>
                  <a:lnTo>
                    <a:pt x="6207" y="5104"/>
                  </a:lnTo>
                  <a:cubicBezTo>
                    <a:pt x="6207" y="5325"/>
                    <a:pt x="6050" y="5451"/>
                    <a:pt x="5861" y="5451"/>
                  </a:cubicBezTo>
                  <a:cubicBezTo>
                    <a:pt x="5672" y="5451"/>
                    <a:pt x="5514" y="5325"/>
                    <a:pt x="5514" y="5104"/>
                  </a:cubicBezTo>
                  <a:lnTo>
                    <a:pt x="5514" y="4096"/>
                  </a:lnTo>
                  <a:lnTo>
                    <a:pt x="4474" y="4096"/>
                  </a:lnTo>
                  <a:cubicBezTo>
                    <a:pt x="4285" y="4096"/>
                    <a:pt x="4128" y="3939"/>
                    <a:pt x="4128" y="3750"/>
                  </a:cubicBezTo>
                  <a:lnTo>
                    <a:pt x="4128" y="2364"/>
                  </a:lnTo>
                  <a:cubicBezTo>
                    <a:pt x="4128" y="2143"/>
                    <a:pt x="4285" y="2017"/>
                    <a:pt x="4474" y="2017"/>
                  </a:cubicBezTo>
                  <a:cubicBezTo>
                    <a:pt x="4695" y="2017"/>
                    <a:pt x="4852" y="2143"/>
                    <a:pt x="4852" y="2364"/>
                  </a:cubicBezTo>
                  <a:lnTo>
                    <a:pt x="4852" y="3372"/>
                  </a:lnTo>
                  <a:lnTo>
                    <a:pt x="5514" y="3372"/>
                  </a:lnTo>
                  <a:lnTo>
                    <a:pt x="5514" y="2364"/>
                  </a:lnTo>
                  <a:cubicBezTo>
                    <a:pt x="5514" y="2143"/>
                    <a:pt x="5672" y="2017"/>
                    <a:pt x="5861" y="2017"/>
                  </a:cubicBezTo>
                  <a:close/>
                  <a:moveTo>
                    <a:pt x="2332" y="2017"/>
                  </a:moveTo>
                  <a:cubicBezTo>
                    <a:pt x="2868" y="2017"/>
                    <a:pt x="3340" y="2490"/>
                    <a:pt x="3340" y="3025"/>
                  </a:cubicBezTo>
                  <a:lnTo>
                    <a:pt x="3340" y="3309"/>
                  </a:lnTo>
                  <a:lnTo>
                    <a:pt x="3435" y="3309"/>
                  </a:lnTo>
                  <a:cubicBezTo>
                    <a:pt x="3435" y="3687"/>
                    <a:pt x="3183" y="4065"/>
                    <a:pt x="2868" y="4222"/>
                  </a:cubicBezTo>
                  <a:lnTo>
                    <a:pt x="2238" y="4537"/>
                  </a:lnTo>
                  <a:cubicBezTo>
                    <a:pt x="2175" y="4569"/>
                    <a:pt x="2080" y="4632"/>
                    <a:pt x="2049" y="4758"/>
                  </a:cubicBezTo>
                  <a:lnTo>
                    <a:pt x="3057" y="4758"/>
                  </a:lnTo>
                  <a:cubicBezTo>
                    <a:pt x="3277" y="4758"/>
                    <a:pt x="3435" y="4915"/>
                    <a:pt x="3435" y="5104"/>
                  </a:cubicBezTo>
                  <a:cubicBezTo>
                    <a:pt x="3435" y="5325"/>
                    <a:pt x="3277" y="5483"/>
                    <a:pt x="3057" y="5483"/>
                  </a:cubicBezTo>
                  <a:lnTo>
                    <a:pt x="1702" y="5483"/>
                  </a:lnTo>
                  <a:cubicBezTo>
                    <a:pt x="1481" y="5483"/>
                    <a:pt x="1324" y="5325"/>
                    <a:pt x="1324" y="5104"/>
                  </a:cubicBezTo>
                  <a:lnTo>
                    <a:pt x="1324" y="4852"/>
                  </a:lnTo>
                  <a:cubicBezTo>
                    <a:pt x="1324" y="4443"/>
                    <a:pt x="1576" y="4096"/>
                    <a:pt x="1891" y="3939"/>
                  </a:cubicBezTo>
                  <a:lnTo>
                    <a:pt x="2521" y="3624"/>
                  </a:lnTo>
                  <a:cubicBezTo>
                    <a:pt x="2647" y="3592"/>
                    <a:pt x="2710" y="3466"/>
                    <a:pt x="2710" y="3309"/>
                  </a:cubicBezTo>
                  <a:lnTo>
                    <a:pt x="2710" y="3025"/>
                  </a:lnTo>
                  <a:cubicBezTo>
                    <a:pt x="2710" y="2836"/>
                    <a:pt x="2553" y="2679"/>
                    <a:pt x="2364" y="2679"/>
                  </a:cubicBezTo>
                  <a:cubicBezTo>
                    <a:pt x="2175" y="2679"/>
                    <a:pt x="2017" y="2836"/>
                    <a:pt x="2017" y="3025"/>
                  </a:cubicBezTo>
                  <a:cubicBezTo>
                    <a:pt x="2017" y="3214"/>
                    <a:pt x="1859" y="3372"/>
                    <a:pt x="1639" y="3372"/>
                  </a:cubicBezTo>
                  <a:cubicBezTo>
                    <a:pt x="1450" y="3372"/>
                    <a:pt x="1292" y="3214"/>
                    <a:pt x="1292" y="3025"/>
                  </a:cubicBezTo>
                  <a:cubicBezTo>
                    <a:pt x="1292" y="2490"/>
                    <a:pt x="1765" y="2017"/>
                    <a:pt x="2332" y="2017"/>
                  </a:cubicBezTo>
                  <a:close/>
                  <a:moveTo>
                    <a:pt x="3214" y="1"/>
                  </a:moveTo>
                  <a:cubicBezTo>
                    <a:pt x="3214" y="127"/>
                    <a:pt x="3183" y="284"/>
                    <a:pt x="3120" y="379"/>
                  </a:cubicBezTo>
                  <a:cubicBezTo>
                    <a:pt x="2962" y="662"/>
                    <a:pt x="2679" y="914"/>
                    <a:pt x="2364" y="946"/>
                  </a:cubicBezTo>
                  <a:lnTo>
                    <a:pt x="1009" y="1135"/>
                  </a:lnTo>
                  <a:cubicBezTo>
                    <a:pt x="473" y="1733"/>
                    <a:pt x="64" y="2521"/>
                    <a:pt x="1" y="3372"/>
                  </a:cubicBezTo>
                  <a:lnTo>
                    <a:pt x="316" y="3372"/>
                  </a:lnTo>
                  <a:cubicBezTo>
                    <a:pt x="505" y="3372"/>
                    <a:pt x="662" y="3529"/>
                    <a:pt x="662" y="3750"/>
                  </a:cubicBezTo>
                  <a:cubicBezTo>
                    <a:pt x="662" y="3939"/>
                    <a:pt x="505" y="4096"/>
                    <a:pt x="316" y="4096"/>
                  </a:cubicBezTo>
                  <a:lnTo>
                    <a:pt x="1" y="4096"/>
                  </a:lnTo>
                  <a:cubicBezTo>
                    <a:pt x="158" y="5892"/>
                    <a:pt x="1607" y="7310"/>
                    <a:pt x="3372" y="7467"/>
                  </a:cubicBezTo>
                  <a:lnTo>
                    <a:pt x="3372" y="7121"/>
                  </a:lnTo>
                  <a:cubicBezTo>
                    <a:pt x="3372" y="6932"/>
                    <a:pt x="3529" y="6774"/>
                    <a:pt x="3750" y="6774"/>
                  </a:cubicBezTo>
                  <a:cubicBezTo>
                    <a:pt x="3939" y="6774"/>
                    <a:pt x="4096" y="6932"/>
                    <a:pt x="4096" y="7121"/>
                  </a:cubicBezTo>
                  <a:lnTo>
                    <a:pt x="4096" y="7436"/>
                  </a:lnTo>
                  <a:lnTo>
                    <a:pt x="4254" y="7436"/>
                  </a:lnTo>
                  <a:cubicBezTo>
                    <a:pt x="4254" y="7373"/>
                    <a:pt x="4285" y="7278"/>
                    <a:pt x="4317" y="7215"/>
                  </a:cubicBezTo>
                  <a:cubicBezTo>
                    <a:pt x="4443" y="6900"/>
                    <a:pt x="4758" y="6648"/>
                    <a:pt x="5073" y="6617"/>
                  </a:cubicBezTo>
                  <a:lnTo>
                    <a:pt x="6491" y="6333"/>
                  </a:lnTo>
                  <a:cubicBezTo>
                    <a:pt x="7089" y="5703"/>
                    <a:pt x="7404" y="5010"/>
                    <a:pt x="7467" y="4096"/>
                  </a:cubicBezTo>
                  <a:lnTo>
                    <a:pt x="7152" y="4096"/>
                  </a:lnTo>
                  <a:cubicBezTo>
                    <a:pt x="6963" y="4096"/>
                    <a:pt x="6806" y="3939"/>
                    <a:pt x="6806" y="3750"/>
                  </a:cubicBezTo>
                  <a:cubicBezTo>
                    <a:pt x="6806" y="3529"/>
                    <a:pt x="6963" y="3372"/>
                    <a:pt x="7152" y="3372"/>
                  </a:cubicBezTo>
                  <a:lnTo>
                    <a:pt x="7467" y="3372"/>
                  </a:lnTo>
                  <a:cubicBezTo>
                    <a:pt x="7310" y="1576"/>
                    <a:pt x="5861" y="158"/>
                    <a:pt x="4096" y="1"/>
                  </a:cubicBezTo>
                  <a:lnTo>
                    <a:pt x="4096" y="316"/>
                  </a:lnTo>
                  <a:cubicBezTo>
                    <a:pt x="4096" y="505"/>
                    <a:pt x="3939" y="662"/>
                    <a:pt x="3750" y="662"/>
                  </a:cubicBezTo>
                  <a:cubicBezTo>
                    <a:pt x="3529" y="662"/>
                    <a:pt x="3372" y="505"/>
                    <a:pt x="3372" y="316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7150;p55"/>
            <p:cNvSpPr/>
            <p:nvPr/>
          </p:nvSpPr>
          <p:spPr>
            <a:xfrm>
              <a:off x="-33944775" y="3945575"/>
              <a:ext cx="232375" cy="247350"/>
            </a:xfrm>
            <a:custGeom>
              <a:avLst/>
              <a:gdLst/>
              <a:ahLst/>
              <a:cxnLst/>
              <a:rect l="l" t="t" r="r" b="b"/>
              <a:pathLst>
                <a:path w="9295" h="9894" extrusionOk="0">
                  <a:moveTo>
                    <a:pt x="3466" y="1"/>
                  </a:moveTo>
                  <a:cubicBezTo>
                    <a:pt x="2490" y="1"/>
                    <a:pt x="1450" y="316"/>
                    <a:pt x="1103" y="536"/>
                  </a:cubicBezTo>
                  <a:lnTo>
                    <a:pt x="1040" y="410"/>
                  </a:lnTo>
                  <a:cubicBezTo>
                    <a:pt x="970" y="340"/>
                    <a:pt x="881" y="304"/>
                    <a:pt x="788" y="304"/>
                  </a:cubicBezTo>
                  <a:cubicBezTo>
                    <a:pt x="757" y="304"/>
                    <a:pt x="725" y="308"/>
                    <a:pt x="694" y="316"/>
                  </a:cubicBezTo>
                  <a:cubicBezTo>
                    <a:pt x="599" y="379"/>
                    <a:pt x="505" y="473"/>
                    <a:pt x="473" y="568"/>
                  </a:cubicBezTo>
                  <a:cubicBezTo>
                    <a:pt x="347" y="1041"/>
                    <a:pt x="442" y="726"/>
                    <a:pt x="32" y="2143"/>
                  </a:cubicBezTo>
                  <a:cubicBezTo>
                    <a:pt x="1" y="2269"/>
                    <a:pt x="32" y="2395"/>
                    <a:pt x="127" y="2458"/>
                  </a:cubicBezTo>
                  <a:cubicBezTo>
                    <a:pt x="253" y="2584"/>
                    <a:pt x="316" y="2584"/>
                    <a:pt x="473" y="2584"/>
                  </a:cubicBezTo>
                  <a:lnTo>
                    <a:pt x="2049" y="2332"/>
                  </a:lnTo>
                  <a:cubicBezTo>
                    <a:pt x="2238" y="2301"/>
                    <a:pt x="2395" y="2080"/>
                    <a:pt x="2332" y="1860"/>
                  </a:cubicBezTo>
                  <a:lnTo>
                    <a:pt x="2206" y="1545"/>
                  </a:lnTo>
                  <a:cubicBezTo>
                    <a:pt x="2647" y="1450"/>
                    <a:pt x="3057" y="1356"/>
                    <a:pt x="3529" y="1356"/>
                  </a:cubicBezTo>
                  <a:cubicBezTo>
                    <a:pt x="5987" y="1356"/>
                    <a:pt x="8003" y="3372"/>
                    <a:pt x="8003" y="5798"/>
                  </a:cubicBezTo>
                  <a:cubicBezTo>
                    <a:pt x="8003" y="6806"/>
                    <a:pt x="7688" y="7657"/>
                    <a:pt x="7152" y="8413"/>
                  </a:cubicBezTo>
                  <a:cubicBezTo>
                    <a:pt x="7278" y="8444"/>
                    <a:pt x="7404" y="8539"/>
                    <a:pt x="7530" y="8633"/>
                  </a:cubicBezTo>
                  <a:cubicBezTo>
                    <a:pt x="7751" y="8885"/>
                    <a:pt x="7845" y="9232"/>
                    <a:pt x="7751" y="9578"/>
                  </a:cubicBezTo>
                  <a:lnTo>
                    <a:pt x="7593" y="9893"/>
                  </a:lnTo>
                  <a:cubicBezTo>
                    <a:pt x="8633" y="8854"/>
                    <a:pt x="9295" y="7436"/>
                    <a:pt x="9295" y="5861"/>
                  </a:cubicBezTo>
                  <a:cubicBezTo>
                    <a:pt x="9295" y="2616"/>
                    <a:pt x="6648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7151;p55"/>
            <p:cNvSpPr/>
            <p:nvPr/>
          </p:nvSpPr>
          <p:spPr>
            <a:xfrm>
              <a:off x="-34005425" y="3987325"/>
              <a:ext cx="237100" cy="250500"/>
            </a:xfrm>
            <a:custGeom>
              <a:avLst/>
              <a:gdLst/>
              <a:ahLst/>
              <a:cxnLst/>
              <a:rect l="l" t="t" r="r" b="b"/>
              <a:pathLst>
                <a:path w="9484" h="10020" extrusionOk="0">
                  <a:moveTo>
                    <a:pt x="1797" y="1"/>
                  </a:moveTo>
                  <a:lnTo>
                    <a:pt x="1797" y="1"/>
                  </a:lnTo>
                  <a:cubicBezTo>
                    <a:pt x="694" y="1072"/>
                    <a:pt x="1" y="2521"/>
                    <a:pt x="1" y="4191"/>
                  </a:cubicBezTo>
                  <a:cubicBezTo>
                    <a:pt x="64" y="7373"/>
                    <a:pt x="2647" y="10019"/>
                    <a:pt x="5892" y="10019"/>
                  </a:cubicBezTo>
                  <a:cubicBezTo>
                    <a:pt x="6239" y="10019"/>
                    <a:pt x="7972" y="9736"/>
                    <a:pt x="8224" y="9547"/>
                  </a:cubicBezTo>
                  <a:cubicBezTo>
                    <a:pt x="8255" y="9547"/>
                    <a:pt x="8287" y="9484"/>
                    <a:pt x="8350" y="9484"/>
                  </a:cubicBezTo>
                  <a:lnTo>
                    <a:pt x="8507" y="9641"/>
                  </a:lnTo>
                  <a:cubicBezTo>
                    <a:pt x="8576" y="9710"/>
                    <a:pt x="8661" y="9741"/>
                    <a:pt x="8743" y="9741"/>
                  </a:cubicBezTo>
                  <a:cubicBezTo>
                    <a:pt x="8887" y="9741"/>
                    <a:pt x="9023" y="9644"/>
                    <a:pt x="9043" y="9484"/>
                  </a:cubicBezTo>
                  <a:lnTo>
                    <a:pt x="9169" y="9011"/>
                  </a:lnTo>
                  <a:lnTo>
                    <a:pt x="9452" y="7814"/>
                  </a:lnTo>
                  <a:cubicBezTo>
                    <a:pt x="9484" y="7688"/>
                    <a:pt x="9452" y="7562"/>
                    <a:pt x="9358" y="7467"/>
                  </a:cubicBezTo>
                  <a:cubicBezTo>
                    <a:pt x="9278" y="7407"/>
                    <a:pt x="9211" y="7385"/>
                    <a:pt x="9132" y="7385"/>
                  </a:cubicBezTo>
                  <a:cubicBezTo>
                    <a:pt x="9087" y="7385"/>
                    <a:pt x="9037" y="7393"/>
                    <a:pt x="8980" y="7404"/>
                  </a:cubicBezTo>
                  <a:lnTo>
                    <a:pt x="7310" y="7719"/>
                  </a:lnTo>
                  <a:cubicBezTo>
                    <a:pt x="7089" y="7751"/>
                    <a:pt x="6963" y="8034"/>
                    <a:pt x="7089" y="8223"/>
                  </a:cubicBezTo>
                  <a:lnTo>
                    <a:pt x="7184" y="8444"/>
                  </a:lnTo>
                  <a:cubicBezTo>
                    <a:pt x="6774" y="8538"/>
                    <a:pt x="6333" y="8633"/>
                    <a:pt x="5861" y="8633"/>
                  </a:cubicBezTo>
                  <a:cubicBezTo>
                    <a:pt x="3403" y="8633"/>
                    <a:pt x="1419" y="6648"/>
                    <a:pt x="1419" y="4191"/>
                  </a:cubicBezTo>
                  <a:cubicBezTo>
                    <a:pt x="1419" y="3183"/>
                    <a:pt x="1734" y="2269"/>
                    <a:pt x="2269" y="1544"/>
                  </a:cubicBezTo>
                  <a:cubicBezTo>
                    <a:pt x="2143" y="1481"/>
                    <a:pt x="2049" y="1418"/>
                    <a:pt x="1954" y="1292"/>
                  </a:cubicBezTo>
                  <a:cubicBezTo>
                    <a:pt x="1734" y="1009"/>
                    <a:pt x="1639" y="662"/>
                    <a:pt x="1734" y="316"/>
                  </a:cubicBezTo>
                  <a:lnTo>
                    <a:pt x="17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583;p30"/>
          <p:cNvSpPr/>
          <p:nvPr/>
        </p:nvSpPr>
        <p:spPr>
          <a:xfrm>
            <a:off x="6974705" y="1140761"/>
            <a:ext cx="1028290" cy="923166"/>
          </a:xfrm>
          <a:custGeom>
            <a:avLst/>
            <a:gdLst/>
            <a:ahLst/>
            <a:cxnLst/>
            <a:rect l="l" t="t" r="r" b="b"/>
            <a:pathLst>
              <a:path w="38607" h="34096" extrusionOk="0">
                <a:moveTo>
                  <a:pt x="19240" y="0"/>
                </a:moveTo>
                <a:cubicBezTo>
                  <a:pt x="17086" y="0"/>
                  <a:pt x="14897" y="412"/>
                  <a:pt x="12784" y="1282"/>
                </a:cubicBezTo>
                <a:cubicBezTo>
                  <a:pt x="4091" y="4947"/>
                  <a:pt x="1" y="14832"/>
                  <a:pt x="3580" y="23525"/>
                </a:cubicBezTo>
                <a:cubicBezTo>
                  <a:pt x="6289" y="30104"/>
                  <a:pt x="12660" y="34096"/>
                  <a:pt x="19367" y="34096"/>
                </a:cubicBezTo>
                <a:cubicBezTo>
                  <a:pt x="21521" y="34096"/>
                  <a:pt x="23710" y="33684"/>
                  <a:pt x="25823" y="32814"/>
                </a:cubicBezTo>
                <a:cubicBezTo>
                  <a:pt x="34516" y="29149"/>
                  <a:pt x="38606" y="19179"/>
                  <a:pt x="35027" y="10571"/>
                </a:cubicBezTo>
                <a:cubicBezTo>
                  <a:pt x="32318" y="3992"/>
                  <a:pt x="25947" y="0"/>
                  <a:pt x="19240" y="0"/>
                </a:cubicBez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584;p30"/>
          <p:cNvSpPr/>
          <p:nvPr/>
        </p:nvSpPr>
        <p:spPr>
          <a:xfrm>
            <a:off x="6836705" y="1132005"/>
            <a:ext cx="1125880" cy="982352"/>
          </a:xfrm>
          <a:custGeom>
            <a:avLst/>
            <a:gdLst/>
            <a:ahLst/>
            <a:cxnLst/>
            <a:rect l="l" t="t" r="r" b="b"/>
            <a:pathLst>
              <a:path w="42271" h="36282" extrusionOk="0">
                <a:moveTo>
                  <a:pt x="24098" y="2192"/>
                </a:moveTo>
                <a:cubicBezTo>
                  <a:pt x="24133" y="2192"/>
                  <a:pt x="24168" y="2192"/>
                  <a:pt x="24203" y="2193"/>
                </a:cubicBezTo>
                <a:cubicBezTo>
                  <a:pt x="32981" y="2193"/>
                  <a:pt x="40140" y="9266"/>
                  <a:pt x="40140" y="18129"/>
                </a:cubicBezTo>
                <a:cubicBezTo>
                  <a:pt x="40140" y="27767"/>
                  <a:pt x="32244" y="34162"/>
                  <a:pt x="24024" y="34162"/>
                </a:cubicBezTo>
                <a:cubicBezTo>
                  <a:pt x="20106" y="34162"/>
                  <a:pt x="16114" y="32709"/>
                  <a:pt x="12869" y="29463"/>
                </a:cubicBezTo>
                <a:cubicBezTo>
                  <a:pt x="2837" y="19347"/>
                  <a:pt x="9936" y="2192"/>
                  <a:pt x="24098" y="2192"/>
                </a:cubicBezTo>
                <a:close/>
                <a:moveTo>
                  <a:pt x="24021" y="1"/>
                </a:moveTo>
                <a:cubicBezTo>
                  <a:pt x="19568" y="1"/>
                  <a:pt x="15028" y="1653"/>
                  <a:pt x="11335" y="5346"/>
                </a:cubicBezTo>
                <a:cubicBezTo>
                  <a:pt x="0" y="16765"/>
                  <a:pt x="8011" y="36281"/>
                  <a:pt x="24203" y="36281"/>
                </a:cubicBezTo>
                <a:cubicBezTo>
                  <a:pt x="34174" y="36281"/>
                  <a:pt x="42270" y="28100"/>
                  <a:pt x="42270" y="18129"/>
                </a:cubicBezTo>
                <a:cubicBezTo>
                  <a:pt x="42270" y="7231"/>
                  <a:pt x="33336" y="1"/>
                  <a:pt x="24021" y="1"/>
                </a:cubicBezTo>
                <a:close/>
              </a:path>
            </a:pathLst>
          </a:custGeom>
          <a:solidFill>
            <a:srgbClr val="D2D9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6" name="Google Shape;6874;p54"/>
          <p:cNvGrpSpPr/>
          <p:nvPr/>
        </p:nvGrpSpPr>
        <p:grpSpPr>
          <a:xfrm>
            <a:off x="7154809" y="1295897"/>
            <a:ext cx="668081" cy="611024"/>
            <a:chOff x="946175" y="3619500"/>
            <a:chExt cx="296975" cy="293825"/>
          </a:xfrm>
          <a:solidFill>
            <a:srgbClr val="18447A"/>
          </a:solidFill>
        </p:grpSpPr>
        <p:sp>
          <p:nvSpPr>
            <p:cNvPr id="37" name="Google Shape;6875;p54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876;p54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877;p54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6878;p54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6879;p54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6880;p54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7993;p56"/>
          <p:cNvGrpSpPr/>
          <p:nvPr/>
        </p:nvGrpSpPr>
        <p:grpSpPr>
          <a:xfrm>
            <a:off x="1211999" y="1328486"/>
            <a:ext cx="584071" cy="582743"/>
            <a:chOff x="-45673275" y="3937700"/>
            <a:chExt cx="299325" cy="300900"/>
          </a:xfrm>
          <a:solidFill>
            <a:srgbClr val="18447A"/>
          </a:solidFill>
        </p:grpSpPr>
        <p:sp>
          <p:nvSpPr>
            <p:cNvPr id="30" name="Google Shape;7994;p56"/>
            <p:cNvSpPr/>
            <p:nvPr/>
          </p:nvSpPr>
          <p:spPr>
            <a:xfrm>
              <a:off x="-45673275" y="3937700"/>
              <a:ext cx="285925" cy="135500"/>
            </a:xfrm>
            <a:custGeom>
              <a:avLst/>
              <a:gdLst/>
              <a:ahLst/>
              <a:cxnLst/>
              <a:rect l="l" t="t" r="r" b="b"/>
              <a:pathLst>
                <a:path w="11437" h="5420" extrusionOk="0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7995;p56"/>
            <p:cNvSpPr/>
            <p:nvPr/>
          </p:nvSpPr>
          <p:spPr>
            <a:xfrm>
              <a:off x="-45577975" y="3990475"/>
              <a:ext cx="151250" cy="150925"/>
            </a:xfrm>
            <a:custGeom>
              <a:avLst/>
              <a:gdLst/>
              <a:ahLst/>
              <a:cxnLst/>
              <a:rect l="l" t="t" r="r" b="b"/>
              <a:pathLst>
                <a:path w="6050" h="6037" extrusionOk="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7996;p56"/>
            <p:cNvSpPr/>
            <p:nvPr/>
          </p:nvSpPr>
          <p:spPr>
            <a:xfrm>
              <a:off x="-45509450" y="3951100"/>
              <a:ext cx="135500" cy="286725"/>
            </a:xfrm>
            <a:custGeom>
              <a:avLst/>
              <a:gdLst/>
              <a:ahLst/>
              <a:cxnLst/>
              <a:rect l="l" t="t" r="r" b="b"/>
              <a:pathLst>
                <a:path w="5420" h="11469" extrusionOk="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7997;p56"/>
            <p:cNvSpPr/>
            <p:nvPr/>
          </p:nvSpPr>
          <p:spPr>
            <a:xfrm>
              <a:off x="-45670925" y="4114125"/>
              <a:ext cx="72500" cy="70325"/>
            </a:xfrm>
            <a:custGeom>
              <a:avLst/>
              <a:gdLst/>
              <a:ahLst/>
              <a:cxnLst/>
              <a:rect l="l" t="t" r="r" b="b"/>
              <a:pathLst>
                <a:path w="2900" h="2813" extrusionOk="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7998;p56"/>
            <p:cNvSpPr/>
            <p:nvPr/>
          </p:nvSpPr>
          <p:spPr>
            <a:xfrm>
              <a:off x="-45620500" y="4163550"/>
              <a:ext cx="70900" cy="71125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7999;p56"/>
            <p:cNvSpPr/>
            <p:nvPr/>
          </p:nvSpPr>
          <p:spPr>
            <a:xfrm>
              <a:off x="-45673275" y="4159625"/>
              <a:ext cx="79575" cy="78975"/>
            </a:xfrm>
            <a:custGeom>
              <a:avLst/>
              <a:gdLst/>
              <a:ahLst/>
              <a:cxnLst/>
              <a:rect l="l" t="t" r="r" b="b"/>
              <a:pathLst>
                <a:path w="3183" h="3159" extrusionOk="0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lum bright="3000" contrast="-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9152" y="127591"/>
            <a:ext cx="1818169" cy="744279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925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1409</TotalTime>
  <Words>572</Words>
  <Application>Microsoft Office PowerPoint</Application>
  <PresentationFormat>Широкоэкранный</PresentationFormat>
  <Paragraphs>125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Book Antiqua</vt:lpstr>
      <vt:lpstr>Calibri</vt:lpstr>
      <vt:lpstr>Roboto</vt:lpstr>
      <vt:lpstr>Symbol</vt:lpstr>
      <vt:lpstr>Verdana</vt:lpstr>
      <vt:lpstr>Тема Office</vt:lpstr>
      <vt:lpstr>Презентация PowerPoint</vt:lpstr>
      <vt:lpstr>Планирование контрольной деятельности. Схема обработки информации в ручном режиме</vt:lpstr>
      <vt:lpstr>Планирование контрольной деятельности. Проект</vt:lpstr>
      <vt:lpstr>Определение Объектов контроля</vt:lpstr>
      <vt:lpstr>Показатели прогресса</vt:lpstr>
      <vt:lpstr>Функциональные возможности  риск-мониторинга</vt:lpstr>
      <vt:lpstr>Ожидаемые результаты</vt:lpstr>
      <vt:lpstr>Риск-мониторинг в деятельности ГКУ ЧО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Зновьюк</dc:creator>
  <cp:lastModifiedBy>Наталья Викторовна Степанова</cp:lastModifiedBy>
  <cp:revision>139</cp:revision>
  <cp:lastPrinted>2022-04-15T05:01:07Z</cp:lastPrinted>
  <dcterms:created xsi:type="dcterms:W3CDTF">2022-04-08T11:23:49Z</dcterms:created>
  <dcterms:modified xsi:type="dcterms:W3CDTF">2022-04-15T05:08:24Z</dcterms:modified>
</cp:coreProperties>
</file>