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  <p:sldMasterId id="214748365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680700" cy="7556500"/>
  <p:notesSz cx="10680700" cy="7556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81" name="Прямоугольник 1" hidden="0"/>
          <p:cNvSpPr/>
          <p:nvPr isPhoto="0" userDrawn="1"/>
        </p:nvSpPr>
        <p:spPr bwMode="auto">
          <a:xfrm>
            <a:off x="632314" y="12"/>
            <a:ext cx="541452" cy="41805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>
                <a:solidFill>
                  <a:srgbClr val="53548A">
                    <a:lumMod val="20000"/>
                    <a:lumOff val="80000"/>
                  </a:srgbClr>
                </a:solidFill>
                <a:latin typeface="Arial"/>
                <a:ea typeface="Arial Unicode MS"/>
                <a:cs typeface="Arial"/>
              </a:rPr>
              <a:t>М</a:t>
            </a:r>
            <a:endParaRPr lang="ru-RU" sz="2000">
              <a:solidFill>
                <a:prstClr val="black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048582" name="Прямоугольник 11" hidden="0"/>
          <p:cNvSpPr>
            <a:spLocks noChangeArrowheads="1"/>
          </p:cNvSpPr>
          <p:nvPr isPhoto="0" userDrawn="1"/>
        </p:nvSpPr>
        <p:spPr bwMode="auto">
          <a:xfrm>
            <a:off x="1125553" y="-22739"/>
            <a:ext cx="227948" cy="280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DBDBE9"/>
                </a:solidFill>
                <a:latin typeface="Arial"/>
                <a:ea typeface="Arial Unicode MS"/>
                <a:cs typeface="Arial"/>
              </a:rPr>
              <a:t>]</a:t>
            </a:r>
            <a:endParaRPr lang="ru-RU" sz="2000">
              <a:solidFill>
                <a:srgbClr val="DBDBE9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048583" name="TextBox 13" hidden="0"/>
          <p:cNvSpPr txBox="1">
            <a:spLocks noChangeArrowheads="1"/>
          </p:cNvSpPr>
          <p:nvPr isPhoto="0" userDrawn="1"/>
        </p:nvSpPr>
        <p:spPr bwMode="auto">
          <a:xfrm>
            <a:off x="904894" y="-68219"/>
            <a:ext cx="364202" cy="350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>
                <a:solidFill>
                  <a:prstClr val="white"/>
                </a:solidFill>
                <a:latin typeface="Arial"/>
                <a:ea typeface="Arial Unicode MS"/>
                <a:cs typeface="Arial"/>
              </a:rPr>
              <a:t>ф</a:t>
            </a:r>
            <a:endParaRPr lang="ru-RU" sz="1700">
              <a:solidFill>
                <a:srgbClr val="DBDBE9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048584" name="Прямоугольник 4" hidden="0"/>
          <p:cNvSpPr/>
          <p:nvPr isPhoto="0" userDrawn="0"/>
        </p:nvSpPr>
        <p:spPr bwMode="auto">
          <a:xfrm>
            <a:off x="0" y="0"/>
            <a:ext cx="10680700" cy="34284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48585" name="Прямоугольник 5" hidden="0"/>
          <p:cNvSpPr/>
          <p:nvPr isPhoto="0" userDrawn="0"/>
        </p:nvSpPr>
        <p:spPr bwMode="invGray">
          <a:xfrm>
            <a:off x="10612092" y="-1750"/>
            <a:ext cx="66754" cy="34459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48586" name="Прямоугольник 6" hidden="0"/>
          <p:cNvSpPr/>
          <p:nvPr isPhoto="0" userDrawn="0"/>
        </p:nvSpPr>
        <p:spPr bwMode="invGray">
          <a:xfrm>
            <a:off x="10563881" y="-1750"/>
            <a:ext cx="33377" cy="34459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48587" name="Прямоугольник 7" hidden="0"/>
          <p:cNvSpPr/>
          <p:nvPr isPhoto="0" userDrawn="0"/>
        </p:nvSpPr>
        <p:spPr bwMode="invGray">
          <a:xfrm>
            <a:off x="10541629" y="-1750"/>
            <a:ext cx="11125" cy="34459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48588" name="Прямоугольник 8" hidden="0"/>
          <p:cNvSpPr/>
          <p:nvPr isPhoto="0" userDrawn="0"/>
        </p:nvSpPr>
        <p:spPr bwMode="invGray">
          <a:xfrm>
            <a:off x="10486002" y="-1750"/>
            <a:ext cx="29669" cy="34459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26" name="Group 23" hidden="0"/>
          <p:cNvGrpSpPr/>
          <p:nvPr isPhoto="0" userDrawn="1"/>
        </p:nvGrpSpPr>
        <p:grpSpPr bwMode="auto">
          <a:xfrm>
            <a:off x="10367326" y="12"/>
            <a:ext cx="111257" cy="367330"/>
            <a:chOff x="8875715" y="-787"/>
            <a:chExt cx="95251" cy="295141"/>
          </a:xfrm>
        </p:grpSpPr>
        <p:sp>
          <p:nvSpPr>
            <p:cNvPr id="1048589" name="Прямоугольник 14" hidden="0"/>
            <p:cNvSpPr/>
            <p:nvPr isPhoto="0" userDrawn="0"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48590" name="Прямоугольник 15" hidden="0"/>
            <p:cNvSpPr/>
            <p:nvPr isPhoto="0" userDrawn="0"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5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048591" name="Прямоугольник 16" hidden="0"/>
          <p:cNvSpPr/>
          <p:nvPr isPhoto="0" userDrawn="1"/>
        </p:nvSpPr>
        <p:spPr bwMode="auto">
          <a:xfrm>
            <a:off x="632314" y="12"/>
            <a:ext cx="541452" cy="41805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>
                <a:solidFill>
                  <a:srgbClr val="53548A">
                    <a:lumMod val="20000"/>
                    <a:lumOff val="80000"/>
                  </a:srgbClr>
                </a:solidFill>
                <a:latin typeface="Arial"/>
                <a:ea typeface="Arial Unicode MS"/>
                <a:cs typeface="Arial"/>
              </a:rPr>
              <a:t>М</a:t>
            </a:r>
            <a:endParaRPr lang="ru-RU" sz="2000">
              <a:solidFill>
                <a:prstClr val="black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048592" name="Прямоугольник 27" hidden="0"/>
          <p:cNvSpPr>
            <a:spLocks noChangeArrowheads="1"/>
          </p:cNvSpPr>
          <p:nvPr isPhoto="0" userDrawn="1"/>
        </p:nvSpPr>
        <p:spPr bwMode="auto">
          <a:xfrm>
            <a:off x="1125553" y="-22739"/>
            <a:ext cx="227948" cy="280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DBDBE9"/>
                </a:solidFill>
                <a:latin typeface="Arial"/>
                <a:ea typeface="Arial Unicode MS"/>
                <a:cs typeface="Arial"/>
              </a:rPr>
              <a:t>]</a:t>
            </a:r>
            <a:endParaRPr lang="ru-RU" sz="2000">
              <a:solidFill>
                <a:srgbClr val="DBDBE9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048593" name="TextBox 13" hidden="0"/>
          <p:cNvSpPr txBox="1">
            <a:spLocks noChangeArrowheads="1"/>
          </p:cNvSpPr>
          <p:nvPr isPhoto="0" userDrawn="1"/>
        </p:nvSpPr>
        <p:spPr bwMode="auto">
          <a:xfrm>
            <a:off x="904894" y="-68219"/>
            <a:ext cx="364202" cy="350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>
                <a:solidFill>
                  <a:prstClr val="white"/>
                </a:solidFill>
                <a:latin typeface="Arial"/>
                <a:ea typeface="Arial Unicode MS"/>
                <a:cs typeface="Arial"/>
              </a:rPr>
              <a:t>ф</a:t>
            </a:r>
            <a:endParaRPr lang="ru-RU" sz="1700">
              <a:solidFill>
                <a:srgbClr val="DBDBE9"/>
              </a:solidFill>
              <a:latin typeface="Arial"/>
              <a:ea typeface="Arial Unicode MS"/>
              <a:cs typeface="Arial"/>
            </a:endParaRPr>
          </a:p>
        </p:txBody>
      </p:sp>
      <p:pic>
        <p:nvPicPr>
          <p:cNvPr id="2097152" name="Рисунок 2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54039" y="17492"/>
            <a:ext cx="363440" cy="40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Номер слайда 26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5438394" y="9944862"/>
            <a:ext cx="1737264" cy="276999"/>
          </a:xfrm>
        </p:spPr>
        <p:txBody>
          <a:bodyPr/>
          <a:lstStyle/>
          <a:p>
            <a:pPr>
              <a:defRPr/>
            </a:pPr>
            <a:fld id="{775511AA-970C-4D24-87C0-819CD05539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4036" y="300861"/>
            <a:ext cx="3513877" cy="1280407"/>
          </a:xfrm>
          <a:prstGeom prst="rect">
            <a:avLst/>
          </a:prstGeom>
        </p:spPr>
        <p:txBody>
          <a:bodyPr anchor="b"/>
          <a:lstStyle>
            <a:lvl1pPr algn="l">
              <a:defRPr sz="175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175857" y="300863"/>
            <a:ext cx="5970808" cy="6449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534036" y="1581269"/>
            <a:ext cx="3513877" cy="5168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/>
            </a:lvl1pPr>
            <a:lvl2pPr marL="400507" indent="0">
              <a:buNone/>
              <a:defRPr sz="1050"/>
            </a:lvl2pPr>
            <a:lvl3pPr marL="801014" indent="0">
              <a:buNone/>
              <a:defRPr sz="900"/>
            </a:lvl3pPr>
            <a:lvl4pPr marL="1201522" indent="0">
              <a:buNone/>
              <a:defRPr sz="800"/>
            </a:lvl4pPr>
            <a:lvl5pPr marL="1602029" indent="0">
              <a:buNone/>
              <a:defRPr sz="800"/>
            </a:lvl5pPr>
            <a:lvl6pPr marL="2002536" indent="0">
              <a:buNone/>
              <a:defRPr sz="800"/>
            </a:lvl6pPr>
            <a:lvl7pPr marL="2403043" indent="0">
              <a:buNone/>
              <a:defRPr sz="800"/>
            </a:lvl7pPr>
            <a:lvl8pPr marL="2803550" indent="0">
              <a:buNone/>
              <a:defRPr sz="800"/>
            </a:lvl8pPr>
            <a:lvl9pPr marL="3204058" indent="0">
              <a:buNone/>
              <a:defRPr sz="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93492" y="5289550"/>
            <a:ext cx="6408420" cy="624461"/>
          </a:xfrm>
          <a:prstGeom prst="rect">
            <a:avLst/>
          </a:prstGeom>
        </p:spPr>
        <p:txBody>
          <a:bodyPr anchor="b"/>
          <a:lstStyle>
            <a:lvl1pPr algn="l">
              <a:defRPr sz="175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093492" y="675187"/>
            <a:ext cx="6408420" cy="453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00507" indent="0">
              <a:buNone/>
              <a:defRPr sz="2450"/>
            </a:lvl2pPr>
            <a:lvl3pPr marL="801014" indent="0">
              <a:buNone/>
              <a:defRPr sz="2100"/>
            </a:lvl3pPr>
            <a:lvl4pPr marL="1201522" indent="0">
              <a:buNone/>
              <a:defRPr sz="1750"/>
            </a:lvl4pPr>
            <a:lvl5pPr marL="1602029" indent="0">
              <a:buNone/>
              <a:defRPr sz="1750"/>
            </a:lvl5pPr>
            <a:lvl6pPr marL="2002536" indent="0">
              <a:buNone/>
              <a:defRPr sz="1750"/>
            </a:lvl6pPr>
            <a:lvl7pPr marL="2403043" indent="0">
              <a:buNone/>
              <a:defRPr sz="1750"/>
            </a:lvl7pPr>
            <a:lvl8pPr marL="2803550" indent="0">
              <a:buNone/>
              <a:defRPr sz="1750"/>
            </a:lvl8pPr>
            <a:lvl9pPr marL="3204058" indent="0">
              <a:buNone/>
              <a:defRPr sz="175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093492" y="5914011"/>
            <a:ext cx="6408420" cy="886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/>
            </a:lvl1pPr>
            <a:lvl2pPr marL="400507" indent="0">
              <a:buNone/>
              <a:defRPr sz="1050"/>
            </a:lvl2pPr>
            <a:lvl3pPr marL="801014" indent="0">
              <a:buNone/>
              <a:defRPr sz="900"/>
            </a:lvl3pPr>
            <a:lvl4pPr marL="1201522" indent="0">
              <a:buNone/>
              <a:defRPr sz="800"/>
            </a:lvl4pPr>
            <a:lvl5pPr marL="1602029" indent="0">
              <a:buNone/>
              <a:defRPr sz="800"/>
            </a:lvl5pPr>
            <a:lvl6pPr marL="2002536" indent="0">
              <a:buNone/>
              <a:defRPr sz="800"/>
            </a:lvl6pPr>
            <a:lvl7pPr marL="2403043" indent="0">
              <a:buNone/>
              <a:defRPr sz="800"/>
            </a:lvl7pPr>
            <a:lvl8pPr marL="2803550" indent="0">
              <a:buNone/>
              <a:defRPr sz="800"/>
            </a:lvl8pPr>
            <a:lvl9pPr marL="3204058" indent="0">
              <a:buNone/>
              <a:defRPr sz="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4035" y="302610"/>
            <a:ext cx="9612630" cy="12594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534035" y="1763185"/>
            <a:ext cx="9612630" cy="4986941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743507" y="302612"/>
            <a:ext cx="2403158" cy="6447514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534035" y="302612"/>
            <a:ext cx="7031461" cy="6447514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 hidden="0"/>
          <p:cNvSpPr txBox="1"/>
          <p:nvPr isPhoto="0" userDrawn="1"/>
        </p:nvSpPr>
        <p:spPr bwMode="auto">
          <a:xfrm>
            <a:off x="9947756" y="107578"/>
            <a:ext cx="991444" cy="592208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l" defTabSz="457200">
              <a:defRPr sz="2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D350B4-811D-9C49-8D4A-B431FFD45952}" type="slidenum">
              <a:rPr lang="en-US" sz="2400"/>
              <a:t>17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01053" y="2347414"/>
            <a:ext cx="9078595" cy="1619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602105" y="4282016"/>
            <a:ext cx="7476490" cy="19311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2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  <p:pic>
        <p:nvPicPr>
          <p:cNvPr id="7" name="Pictur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132481" y="301416"/>
            <a:ext cx="5819227" cy="258325"/>
          </a:xfrm>
          <a:prstGeom prst="rect">
            <a:avLst/>
          </a:prstGeom>
        </p:spPr>
      </p:pic>
      <p:sp>
        <p:nvSpPr>
          <p:cNvPr id="8" name="Slide Number Placeholder 12" hidden="0"/>
          <p:cNvSpPr txBox="1"/>
          <p:nvPr isPhoto="0" userDrawn="1"/>
        </p:nvSpPr>
        <p:spPr bwMode="auto">
          <a:xfrm>
            <a:off x="9947756" y="107578"/>
            <a:ext cx="991444" cy="592208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defPPr>
              <a:defRPr lang="en-US"/>
            </a:defPPr>
            <a:lvl1pPr marL="0" algn="l" defTabSz="457200">
              <a:defRPr sz="2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D350B4-811D-9C49-8D4A-B431FFD45952}" type="slidenum">
              <a:rPr lang="en-US" sz="1950"/>
              <a:t>0</a:t>
            </a:fld>
            <a:endParaRPr lang="en-US" sz="19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 hidden="0"/>
          <p:cNvSpPr txBox="1"/>
          <p:nvPr isPhoto="0" userDrawn="1"/>
        </p:nvSpPr>
        <p:spPr bwMode="auto">
          <a:xfrm>
            <a:off x="9947756" y="107578"/>
            <a:ext cx="991444" cy="592208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defPPr>
              <a:defRPr lang="en-US"/>
            </a:defPPr>
            <a:lvl1pPr marL="0" algn="l" defTabSz="457200">
              <a:defRPr sz="2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D350B4-811D-9C49-8D4A-B431FFD45952}" type="slidenum">
              <a:rPr lang="en-US" sz="1950"/>
              <a:t>18</a:t>
            </a:fld>
            <a:endParaRPr lang="en-US" sz="19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4035" y="302610"/>
            <a:ext cx="9612630" cy="12594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534035" y="1763185"/>
            <a:ext cx="4717309" cy="4986941"/>
          </a:xfrm>
          <a:prstGeom prst="rect">
            <a:avLst/>
          </a:prstGeom>
        </p:spPr>
        <p:txBody>
          <a:bodyPr/>
          <a:lstStyle>
            <a:lvl1pPr>
              <a:defRPr sz="2450"/>
            </a:lvl1pPr>
            <a:lvl2pPr>
              <a:defRPr sz="2100"/>
            </a:lvl2pPr>
            <a:lvl3pPr>
              <a:defRPr sz="175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429356" y="1763185"/>
            <a:ext cx="4717309" cy="4986941"/>
          </a:xfrm>
          <a:prstGeom prst="rect">
            <a:avLst/>
          </a:prstGeom>
        </p:spPr>
        <p:txBody>
          <a:bodyPr/>
          <a:lstStyle>
            <a:lvl1pPr>
              <a:defRPr sz="2450"/>
            </a:lvl1pPr>
            <a:lvl2pPr>
              <a:defRPr sz="2100"/>
            </a:lvl2pPr>
            <a:lvl3pPr>
              <a:defRPr sz="175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4035" y="302610"/>
            <a:ext cx="9612630" cy="12594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34035" y="1691467"/>
            <a:ext cx="4719164" cy="7049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00507" indent="0">
              <a:buNone/>
              <a:defRPr sz="1750" b="1"/>
            </a:lvl2pPr>
            <a:lvl3pPr marL="801014" indent="0">
              <a:buNone/>
              <a:defRPr sz="1600" b="1"/>
            </a:lvl3pPr>
            <a:lvl4pPr marL="1201522" indent="0">
              <a:buNone/>
              <a:defRPr sz="1400" b="1"/>
            </a:lvl4pPr>
            <a:lvl5pPr marL="1602029" indent="0">
              <a:buNone/>
              <a:defRPr sz="1400" b="1"/>
            </a:lvl5pPr>
            <a:lvl6pPr marL="2002536" indent="0">
              <a:buNone/>
              <a:defRPr sz="1400" b="1"/>
            </a:lvl6pPr>
            <a:lvl7pPr marL="2403043" indent="0">
              <a:buNone/>
              <a:defRPr sz="1400" b="1"/>
            </a:lvl7pPr>
            <a:lvl8pPr marL="2803550" indent="0">
              <a:buNone/>
              <a:defRPr sz="1400" b="1"/>
            </a:lvl8pPr>
            <a:lvl9pPr marL="3204058" indent="0">
              <a:buNone/>
              <a:defRPr sz="1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34035" y="2396390"/>
            <a:ext cx="4719164" cy="435373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5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425649" y="1691467"/>
            <a:ext cx="4721017" cy="7049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00507" indent="0">
              <a:buNone/>
              <a:defRPr sz="1750" b="1"/>
            </a:lvl2pPr>
            <a:lvl3pPr marL="801014" indent="0">
              <a:buNone/>
              <a:defRPr sz="1600" b="1"/>
            </a:lvl3pPr>
            <a:lvl4pPr marL="1201522" indent="0">
              <a:buNone/>
              <a:defRPr sz="1400" b="1"/>
            </a:lvl4pPr>
            <a:lvl5pPr marL="1602029" indent="0">
              <a:buNone/>
              <a:defRPr sz="1400" b="1"/>
            </a:lvl5pPr>
            <a:lvl6pPr marL="2002536" indent="0">
              <a:buNone/>
              <a:defRPr sz="1400" b="1"/>
            </a:lvl6pPr>
            <a:lvl7pPr marL="2403043" indent="0">
              <a:buNone/>
              <a:defRPr sz="1400" b="1"/>
            </a:lvl7pPr>
            <a:lvl8pPr marL="2803550" indent="0">
              <a:buNone/>
              <a:defRPr sz="1400" b="1"/>
            </a:lvl8pPr>
            <a:lvl9pPr marL="3204058" indent="0">
              <a:buNone/>
              <a:defRPr sz="1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5425649" y="2396390"/>
            <a:ext cx="4721017" cy="435373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5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4035" y="302610"/>
            <a:ext cx="9612630" cy="12594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34035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49239" y="7003758"/>
            <a:ext cx="3382222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7654502" y="7003758"/>
            <a:ext cx="2492163" cy="4023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350B4-811D-9C49-8D4A-B431FFD4595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 hidden="0"/>
          <p:cNvSpPr>
            <a:spLocks noGrp="1"/>
          </p:cNvSpPr>
          <p:nvPr isPhoto="0" userDrawn="0">
            <p:ph type="ftr" sz="quarter" idx="5" hasCustomPrompt="0"/>
          </p:nvPr>
        </p:nvSpPr>
        <p:spPr bwMode="auto"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 hidden="0"/>
          <p:cNvSpPr>
            <a:spLocks noGrp="1"/>
          </p:cNvSpPr>
          <p:nvPr isPhoto="0" userDrawn="0">
            <p:ph type="dt" sz="half" idx="6" hasCustomPrompt="0"/>
          </p:nvPr>
        </p:nvSpPr>
        <p:spPr bwMode="auto"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 hidden="0"/>
          <p:cNvSpPr>
            <a:spLocks noGrp="1"/>
          </p:cNvSpPr>
          <p:nvPr isPhoto="0" userDrawn="0">
            <p:ph type="sldNum" sz="quarter" idx="7" hasCustomPrompt="0"/>
          </p:nvPr>
        </p:nvSpPr>
        <p:spPr bwMode="auto"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hidden="0"/>
          <p:cNvPicPr>
            <a:picLocks noChangeAspect="1"/>
          </p:cNvPicPr>
          <p:nvPr isPhoto="0" userDrawn="1"/>
        </p:nvPicPr>
        <p:blipFill>
          <a:blip r:embed="rId13">
            <a:alphaModFix amt="33000"/>
            <a:lum bright="20000"/>
          </a:blip>
          <a:stretch/>
        </p:blipFill>
        <p:spPr bwMode="auto">
          <a:xfrm>
            <a:off x="6231295" y="-497846"/>
            <a:ext cx="5355070" cy="5543187"/>
          </a:xfrm>
          <a:prstGeom prst="rect">
            <a:avLst/>
          </a:prstGeom>
        </p:spPr>
      </p:pic>
      <p:sp>
        <p:nvSpPr>
          <p:cNvPr id="982" name="AutoShape 981" hidden="0"/>
          <p:cNvSpPr>
            <a:spLocks noChangeArrowheads="1" noChangeAspect="1" noTextEdit="1"/>
          </p:cNvSpPr>
          <p:nvPr isPhoto="0" userDrawn="1"/>
        </p:nvSpPr>
        <p:spPr bwMode="auto">
          <a:xfrm>
            <a:off x="361587" y="272874"/>
            <a:ext cx="2087929" cy="51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grpSp>
        <p:nvGrpSpPr>
          <p:cNvPr id="983" name="Group 1183" hidden="0"/>
          <p:cNvGrpSpPr/>
          <p:nvPr isPhoto="0" userDrawn="1"/>
        </p:nvGrpSpPr>
        <p:grpSpPr bwMode="auto">
          <a:xfrm>
            <a:off x="361588" y="269376"/>
            <a:ext cx="292977" cy="530005"/>
            <a:chOff x="195" y="154"/>
            <a:chExt cx="158" cy="303"/>
          </a:xfrm>
        </p:grpSpPr>
        <p:sp>
          <p:nvSpPr>
            <p:cNvPr id="1758" name="Freeform 983" hidden="0"/>
            <p:cNvSpPr>
              <a:spLocks noEditPoints="1"/>
            </p:cNvSpPr>
            <p:nvPr isPhoto="0"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 fill="norm" stroke="1" extrusionOk="0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9" name="Freeform 984" hidden="0"/>
            <p:cNvSpPr/>
            <p:nvPr isPhoto="0"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 fill="norm" stroke="1" extrusionOk="0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0" name="Freeform 985" hidden="0"/>
            <p:cNvSpPr/>
            <p:nvPr isPhoto="0"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 fill="norm" stroke="1" extrusionOk="0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1" name="Freeform 986" hidden="0"/>
            <p:cNvSpPr/>
            <p:nvPr isPhoto="0"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 fill="norm" stroke="1" extrusionOk="0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2" name="Freeform 987" hidden="0"/>
            <p:cNvSpPr/>
            <p:nvPr isPhoto="0"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 fill="norm" stroke="1" extrusionOk="0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3" name="Freeform 988" hidden="0"/>
            <p:cNvSpPr/>
            <p:nvPr isPhoto="0"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 fill="norm" stroke="1" extrusionOk="0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4" name="Freeform 989" hidden="0"/>
            <p:cNvSpPr/>
            <p:nvPr isPhoto="0"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5" name="Freeform 990" hidden="0"/>
            <p:cNvSpPr/>
            <p:nvPr isPhoto="0"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 fill="norm" stroke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6" name="Freeform 991" hidden="0"/>
            <p:cNvSpPr/>
            <p:nvPr isPhoto="0"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 fill="norm" stroke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7" name="Freeform 992" hidden="0"/>
            <p:cNvSpPr/>
            <p:nvPr isPhoto="0"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8" name="Freeform 993" hidden="0"/>
            <p:cNvSpPr/>
            <p:nvPr isPhoto="0"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 fill="norm" stroke="1" extrusionOk="0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69" name="Freeform 994" hidden="0"/>
            <p:cNvSpPr/>
            <p:nvPr isPhoto="0"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 fill="norm" stroke="1" extrusionOk="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0" name="Freeform 995" hidden="0"/>
            <p:cNvSpPr/>
            <p:nvPr isPhoto="0"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 fill="norm" stroke="1" extrusionOk="0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1" name="Freeform 996" hidden="0"/>
            <p:cNvSpPr/>
            <p:nvPr isPhoto="0"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 fill="norm" stroke="1" extrusionOk="0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2" name="Freeform 997" hidden="0"/>
            <p:cNvSpPr/>
            <p:nvPr isPhoto="0"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 fill="norm" stroke="1" extrusionOk="0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3" name="Freeform 998" hidden="0"/>
            <p:cNvSpPr/>
            <p:nvPr isPhoto="0"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 fill="norm" stroke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4" name="Freeform 999" hidden="0"/>
            <p:cNvSpPr/>
            <p:nvPr isPhoto="0"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 fill="norm" stroke="1" extrusionOk="0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5" name="Freeform 1000" hidden="0"/>
            <p:cNvSpPr/>
            <p:nvPr isPhoto="0"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 fill="norm" stroke="1" extrusionOk="0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6" name="Freeform 1001" hidden="0"/>
            <p:cNvSpPr/>
            <p:nvPr isPhoto="0"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7" name="Freeform 1002" hidden="0"/>
            <p:cNvSpPr/>
            <p:nvPr isPhoto="0"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8" name="Freeform 1003" hidden="0"/>
            <p:cNvSpPr/>
            <p:nvPr isPhoto="0"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79" name="Freeform 1004" hidden="0"/>
            <p:cNvSpPr/>
            <p:nvPr isPhoto="0"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 fill="norm" stroke="1" extrusionOk="0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0" name="Freeform 1005" hidden="0"/>
            <p:cNvSpPr/>
            <p:nvPr isPhoto="0"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 fill="norm" stroke="1" extrusionOk="0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1" name="Freeform 1006" hidden="0"/>
            <p:cNvSpPr/>
            <p:nvPr isPhoto="0"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2" name="Freeform 1007" hidden="0"/>
            <p:cNvSpPr/>
            <p:nvPr isPhoto="0"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 fill="norm" stroke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3" name="Freeform 1008" hidden="0"/>
            <p:cNvSpPr/>
            <p:nvPr isPhoto="0"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 fill="norm" stroke="1" extrusionOk="0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4" name="Freeform 1009" hidden="0"/>
            <p:cNvSpPr/>
            <p:nvPr isPhoto="0"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 fill="norm" stroke="1" extrusionOk="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5" name="Freeform 1010" hidden="0"/>
            <p:cNvSpPr/>
            <p:nvPr isPhoto="0"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 fill="norm" stroke="1" extrusionOk="0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6" name="Freeform 1011" hidden="0"/>
            <p:cNvSpPr/>
            <p:nvPr isPhoto="0"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 fill="norm" stroke="1" extrusionOk="0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7" name="Freeform 1012" hidden="0"/>
            <p:cNvSpPr/>
            <p:nvPr isPhoto="0"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 fill="norm" stroke="1" extrusionOk="0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8" name="Freeform 1013" hidden="0"/>
            <p:cNvSpPr/>
            <p:nvPr isPhoto="0"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 fill="norm" stroke="1" extrusionOk="0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89" name="Freeform 1014" hidden="0"/>
            <p:cNvSpPr/>
            <p:nvPr isPhoto="0"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 fill="norm" stroke="1" extrusionOk="0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0" name="Freeform 1015" hidden="0"/>
            <p:cNvSpPr/>
            <p:nvPr isPhoto="0"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 fill="norm" stroke="1" extrusionOk="0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1" name="Freeform 1016" hidden="0"/>
            <p:cNvSpPr/>
            <p:nvPr isPhoto="0"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 fill="norm" stroke="1" extrusionOk="0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2" name="Freeform 1017" hidden="0"/>
            <p:cNvSpPr/>
            <p:nvPr isPhoto="0"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3" name="Freeform 1018" hidden="0"/>
            <p:cNvSpPr/>
            <p:nvPr isPhoto="0"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 fill="norm" stroke="1" extrusionOk="0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4" name="Freeform 1019" hidden="0"/>
            <p:cNvSpPr/>
            <p:nvPr isPhoto="0"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5" name="Freeform 1020" hidden="0"/>
            <p:cNvSpPr/>
            <p:nvPr isPhoto="0"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 fill="norm" stroke="1" extrusionOk="0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6" name="Freeform 1021" hidden="0"/>
            <p:cNvSpPr/>
            <p:nvPr isPhoto="0"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 fill="norm" stroke="1" extrusionOk="0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7" name="Freeform 1022" hidden="0"/>
            <p:cNvSpPr/>
            <p:nvPr isPhoto="0"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 fill="norm" stroke="1" extrusionOk="0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8" name="Freeform 1023" hidden="0"/>
            <p:cNvSpPr/>
            <p:nvPr isPhoto="0"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99" name="Freeform 1024" hidden="0"/>
            <p:cNvSpPr/>
            <p:nvPr isPhoto="0"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 fill="norm" stroke="1" extrusionOk="0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0" name="Freeform 1025" hidden="0"/>
            <p:cNvSpPr/>
            <p:nvPr isPhoto="0"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 fill="norm" stroke="1" extrusionOk="0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1" name="Freeform 1026" hidden="0"/>
            <p:cNvSpPr/>
            <p:nvPr isPhoto="0" userDrawn="1"/>
          </p:nvSpPr>
          <p:spPr bwMode="auto">
            <a:xfrm>
              <a:off x="244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2" name="Freeform 1027" hidden="0"/>
            <p:cNvSpPr/>
            <p:nvPr isPhoto="0"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3" name="Freeform 1028" hidden="0"/>
            <p:cNvSpPr/>
            <p:nvPr isPhoto="0"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 fill="norm" stroke="1" extrusionOk="0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4" name="Freeform 1029" hidden="0"/>
            <p:cNvSpPr/>
            <p:nvPr isPhoto="0"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5" name="Freeform 1030" hidden="0"/>
            <p:cNvSpPr/>
            <p:nvPr isPhoto="0"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 fill="norm" stroke="1" extrusionOk="0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6" name="Freeform 1031" hidden="0"/>
            <p:cNvSpPr/>
            <p:nvPr isPhoto="0"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 fill="norm" stroke="1" extrusionOk="0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7" name="Freeform 1032" hidden="0"/>
            <p:cNvSpPr/>
            <p:nvPr isPhoto="0"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 fill="norm" stroke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8" name="Freeform 1033" hidden="0"/>
            <p:cNvSpPr/>
            <p:nvPr isPhoto="0"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 fill="norm" stroke="1" extrusionOk="0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09" name="Freeform 1034" hidden="0"/>
            <p:cNvSpPr/>
            <p:nvPr isPhoto="0"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0" name="Freeform 1035" hidden="0"/>
            <p:cNvSpPr/>
            <p:nvPr isPhoto="0"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1" name="Freeform 1036" hidden="0"/>
            <p:cNvSpPr/>
            <p:nvPr isPhoto="0"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2" name="Freeform 1037" hidden="0"/>
            <p:cNvSpPr/>
            <p:nvPr isPhoto="0"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3" name="Freeform 1038" hidden="0"/>
            <p:cNvSpPr/>
            <p:nvPr isPhoto="0"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 fill="norm" stroke="1" extrusionOk="0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4" name="Freeform 1039" hidden="0"/>
            <p:cNvSpPr/>
            <p:nvPr isPhoto="0"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 fill="norm" stroke="1" extrusionOk="0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5" name="Freeform 1040" hidden="0"/>
            <p:cNvSpPr/>
            <p:nvPr isPhoto="0"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 fill="norm" stroke="1" extrusionOk="0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6" name="Freeform 1041" hidden="0"/>
            <p:cNvSpPr/>
            <p:nvPr isPhoto="0"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7" name="Freeform 1042" hidden="0"/>
            <p:cNvSpPr/>
            <p:nvPr isPhoto="0"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 fill="norm" stroke="1" extrusionOk="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8" name="Freeform 1043" hidden="0"/>
            <p:cNvSpPr/>
            <p:nvPr isPhoto="0"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19" name="Freeform 1044" hidden="0"/>
            <p:cNvSpPr/>
            <p:nvPr isPhoto="0"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0" name="Freeform 1045" hidden="0"/>
            <p:cNvSpPr/>
            <p:nvPr isPhoto="0"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1" name="Freeform 1046" hidden="0"/>
            <p:cNvSpPr/>
            <p:nvPr isPhoto="0"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2" name="Freeform 1047" hidden="0"/>
            <p:cNvSpPr/>
            <p:nvPr isPhoto="0"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3" name="Freeform 1048" hidden="0"/>
            <p:cNvSpPr/>
            <p:nvPr isPhoto="0"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4" name="Freeform 1049" hidden="0"/>
            <p:cNvSpPr/>
            <p:nvPr isPhoto="0"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 fill="norm" stroke="1" extrusionOk="0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5" name="Freeform 1050" hidden="0"/>
            <p:cNvSpPr/>
            <p:nvPr isPhoto="0"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6" name="Freeform 1051" hidden="0"/>
            <p:cNvSpPr/>
            <p:nvPr isPhoto="0"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7" name="Freeform 1052" hidden="0"/>
            <p:cNvSpPr/>
            <p:nvPr isPhoto="0" userDrawn="1"/>
          </p:nvSpPr>
          <p:spPr bwMode="auto">
            <a:xfrm>
              <a:off x="199" y="244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8" name="Freeform 1053" hidden="0"/>
            <p:cNvSpPr/>
            <p:nvPr isPhoto="0"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29" name="Freeform 1054" hidden="0"/>
            <p:cNvSpPr/>
            <p:nvPr isPhoto="0"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 fill="norm" stroke="1" extrusionOk="0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0" name="Freeform 1055" hidden="0"/>
            <p:cNvSpPr/>
            <p:nvPr isPhoto="0"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 fill="norm" stroke="1" extrusionOk="0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1" name="Freeform 1056" hidden="0"/>
            <p:cNvSpPr/>
            <p:nvPr isPhoto="0"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 fill="norm" stroke="1" extrusionOk="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2" name="Freeform 1057" hidden="0"/>
            <p:cNvSpPr/>
            <p:nvPr isPhoto="0"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3" name="Freeform 1058" hidden="0"/>
            <p:cNvSpPr/>
            <p:nvPr isPhoto="0"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4" name="Freeform 1059" hidden="0"/>
            <p:cNvSpPr/>
            <p:nvPr isPhoto="0"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5" name="Freeform 1060" hidden="0"/>
            <p:cNvSpPr/>
            <p:nvPr isPhoto="0"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6" name="Freeform 1061" hidden="0"/>
            <p:cNvSpPr/>
            <p:nvPr isPhoto="0"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 fill="norm" stroke="1" extrusionOk="0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7" name="Freeform 1062" hidden="0"/>
            <p:cNvSpPr/>
            <p:nvPr isPhoto="0"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8" name="Freeform 1063" hidden="0"/>
            <p:cNvSpPr/>
            <p:nvPr isPhoto="0"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9" name="Freeform 1064" hidden="0"/>
            <p:cNvSpPr/>
            <p:nvPr isPhoto="0"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0" name="Freeform 1065" hidden="0"/>
            <p:cNvSpPr/>
            <p:nvPr isPhoto="0"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1" name="Freeform 1066" hidden="0"/>
            <p:cNvSpPr/>
            <p:nvPr isPhoto="0"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2" name="Freeform 1067" hidden="0"/>
            <p:cNvSpPr/>
            <p:nvPr isPhoto="0"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3" name="Freeform 1068" hidden="0"/>
            <p:cNvSpPr/>
            <p:nvPr isPhoto="0"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 fill="norm" stroke="1" extrusionOk="0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4" name="Freeform 1069" hidden="0"/>
            <p:cNvSpPr/>
            <p:nvPr isPhoto="0"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5" name="Freeform 1070" hidden="0"/>
            <p:cNvSpPr/>
            <p:nvPr isPhoto="0"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 fill="norm" stroke="1" extrusionOk="0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6" name="Freeform 1071" hidden="0"/>
            <p:cNvSpPr/>
            <p:nvPr isPhoto="0"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 fill="norm" stroke="1" extrusionOk="0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7" name="Freeform 1072" hidden="0"/>
            <p:cNvSpPr/>
            <p:nvPr isPhoto="0"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 fill="norm" stroke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8" name="Freeform 1073" hidden="0"/>
            <p:cNvSpPr/>
            <p:nvPr isPhoto="0"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 fill="norm" stroke="1" extrusionOk="0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49" name="Freeform 1074" hidden="0"/>
            <p:cNvSpPr/>
            <p:nvPr isPhoto="0"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0" name="Freeform 1075" hidden="0"/>
            <p:cNvSpPr/>
            <p:nvPr isPhoto="0"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 fill="norm" stroke="1" extrusionOk="0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1" name="Freeform 1076" hidden="0"/>
            <p:cNvSpPr/>
            <p:nvPr isPhoto="0"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2" name="Freeform 1077" hidden="0"/>
            <p:cNvSpPr/>
            <p:nvPr isPhoto="0" userDrawn="1"/>
          </p:nvSpPr>
          <p:spPr bwMode="auto">
            <a:xfrm>
              <a:off x="208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 fill="norm" stroke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3" name="Freeform 1078" hidden="0"/>
            <p:cNvSpPr/>
            <p:nvPr isPhoto="0"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4" name="Freeform 1079" hidden="0"/>
            <p:cNvSpPr/>
            <p:nvPr isPhoto="0"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 fill="norm" stroke="1" extrusionOk="0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5" name="Freeform 1080" hidden="0"/>
            <p:cNvSpPr/>
            <p:nvPr isPhoto="0"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6" name="Freeform 1081" hidden="0"/>
            <p:cNvSpPr/>
            <p:nvPr isPhoto="0"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7" name="Freeform 1082" hidden="0"/>
            <p:cNvSpPr/>
            <p:nvPr isPhoto="0"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8" name="Freeform 1083" hidden="0"/>
            <p:cNvSpPr/>
            <p:nvPr isPhoto="0"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 fill="norm" stroke="1" extrusionOk="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59" name="Freeform 1084" hidden="0"/>
            <p:cNvSpPr/>
            <p:nvPr isPhoto="0"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0" name="Freeform 1085" hidden="0"/>
            <p:cNvSpPr/>
            <p:nvPr isPhoto="0"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 fill="norm" stroke="1" extrusionOk="0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1" name="Freeform 1086" hidden="0"/>
            <p:cNvSpPr/>
            <p:nvPr isPhoto="0"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2" name="Freeform 1087" hidden="0"/>
            <p:cNvSpPr/>
            <p:nvPr isPhoto="0"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3" name="Freeform 1088" hidden="0"/>
            <p:cNvSpPr/>
            <p:nvPr isPhoto="0"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4" name="Freeform 1089" hidden="0"/>
            <p:cNvSpPr/>
            <p:nvPr isPhoto="0"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5" name="Freeform 1090" hidden="0"/>
            <p:cNvSpPr/>
            <p:nvPr isPhoto="0"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6" name="Freeform 1091" hidden="0"/>
            <p:cNvSpPr/>
            <p:nvPr isPhoto="0"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 fill="norm" stroke="1" extrusionOk="0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7" name="Freeform 1092" hidden="0"/>
            <p:cNvSpPr/>
            <p:nvPr isPhoto="0"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 fill="norm" stroke="1" extrusionOk="0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8" name="Freeform 1093" hidden="0"/>
            <p:cNvSpPr/>
            <p:nvPr isPhoto="0"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 fill="norm" stroke="1" extrusionOk="0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69" name="Freeform 1094" hidden="0"/>
            <p:cNvSpPr/>
            <p:nvPr isPhoto="0" userDrawn="1"/>
          </p:nvSpPr>
          <p:spPr bwMode="auto">
            <a:xfrm>
              <a:off x="202" y="293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 fill="norm" stroke="1" extrusionOk="0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0" name="Freeform 1095" hidden="0"/>
            <p:cNvSpPr/>
            <p:nvPr isPhoto="0"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 fill="norm" stroke="1" extrusionOk="0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1" name="Freeform 1096" hidden="0"/>
            <p:cNvSpPr/>
            <p:nvPr isPhoto="0"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 fill="norm" stroke="1" extrusionOk="0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2" name="Freeform 1097" hidden="0"/>
            <p:cNvSpPr/>
            <p:nvPr isPhoto="0"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 fill="norm" stroke="1" extrusionOk="0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3" name="Freeform 1098" hidden="0"/>
            <p:cNvSpPr/>
            <p:nvPr isPhoto="0"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 fill="norm" stroke="1" extrusionOk="0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4" name="Freeform 1099" hidden="0"/>
            <p:cNvSpPr/>
            <p:nvPr isPhoto="0"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 fill="norm" stroke="1" extrusionOk="0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5" name="Freeform 1100" hidden="0"/>
            <p:cNvSpPr/>
            <p:nvPr isPhoto="0" userDrawn="1"/>
          </p:nvSpPr>
          <p:spPr bwMode="auto">
            <a:xfrm>
              <a:off x="286" y="427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 fill="norm" stroke="1" extrusionOk="0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6" name="Freeform 1101" hidden="0"/>
            <p:cNvSpPr/>
            <p:nvPr isPhoto="0"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 fill="norm" stroke="1" extrusionOk="0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7" name="Freeform 1102" hidden="0"/>
            <p:cNvSpPr/>
            <p:nvPr isPhoto="0" userDrawn="1"/>
          </p:nvSpPr>
          <p:spPr bwMode="auto">
            <a:xfrm>
              <a:off x="288" y="417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 fill="norm" stroke="1" extrusionOk="0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8" name="Freeform 1103" hidden="0"/>
            <p:cNvSpPr/>
            <p:nvPr isPhoto="0"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79" name="Freeform 1104" hidden="0"/>
            <p:cNvSpPr/>
            <p:nvPr isPhoto="0"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 fill="norm" stroke="1" extrusionOk="0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0" name="Freeform 1105" hidden="0"/>
            <p:cNvSpPr/>
            <p:nvPr isPhoto="0"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 fill="norm" stroke="1" extrusionOk="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1" name="Freeform 1106" hidden="0"/>
            <p:cNvSpPr/>
            <p:nvPr isPhoto="0"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2" name="Freeform 1107" hidden="0"/>
            <p:cNvSpPr/>
            <p:nvPr isPhoto="0"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3" name="Freeform 1108" hidden="0"/>
            <p:cNvSpPr/>
            <p:nvPr isPhoto="0"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 fill="norm" stroke="1" extrusionOk="0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4" name="Freeform 1109" hidden="0"/>
            <p:cNvSpPr/>
            <p:nvPr isPhoto="0"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 fill="norm" stroke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5" name="Freeform 1110" hidden="0"/>
            <p:cNvSpPr/>
            <p:nvPr isPhoto="0"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 fill="norm" stroke="1" extrusionOk="0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6" name="Freeform 1111" hidden="0"/>
            <p:cNvSpPr/>
            <p:nvPr isPhoto="0"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 fill="norm" stroke="1" extrusionOk="0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7" name="Freeform 1112" hidden="0"/>
            <p:cNvSpPr/>
            <p:nvPr isPhoto="0"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8" name="Freeform 1113" hidden="0"/>
            <p:cNvSpPr/>
            <p:nvPr isPhoto="0"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 fill="norm" stroke="1" extrusionOk="0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89" name="Freeform 1114" hidden="0"/>
            <p:cNvSpPr/>
            <p:nvPr isPhoto="0"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0" name="Freeform 1115" hidden="0"/>
            <p:cNvSpPr/>
            <p:nvPr isPhoto="0"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 fill="norm" stroke="1" extrusionOk="0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1" name="Freeform 1116" hidden="0"/>
            <p:cNvSpPr/>
            <p:nvPr isPhoto="0"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2" name="Freeform 1117" hidden="0"/>
            <p:cNvSpPr/>
            <p:nvPr isPhoto="0"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 fill="norm" stroke="1" extrusionOk="0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3" name="Freeform 1118" hidden="0"/>
            <p:cNvSpPr/>
            <p:nvPr isPhoto="0"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4" name="Freeform 1119" hidden="0"/>
            <p:cNvSpPr/>
            <p:nvPr isPhoto="0" userDrawn="1"/>
          </p:nvSpPr>
          <p:spPr bwMode="auto">
            <a:xfrm>
              <a:off x="249" y="293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5" name="Freeform 1120" hidden="0"/>
            <p:cNvSpPr/>
            <p:nvPr isPhoto="0"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 fill="norm" stroke="1" extrusionOk="0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6" name="Freeform 1121" hidden="0"/>
            <p:cNvSpPr/>
            <p:nvPr isPhoto="0"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 fill="norm" stroke="1" extrusionOk="0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7" name="Freeform 1122" hidden="0"/>
            <p:cNvSpPr/>
            <p:nvPr isPhoto="0"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 fill="norm" stroke="1" extrusionOk="0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8" name="Freeform 1123" hidden="0"/>
            <p:cNvSpPr/>
            <p:nvPr isPhoto="0"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99" name="Freeform 1124" hidden="0"/>
            <p:cNvSpPr/>
            <p:nvPr isPhoto="0"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 fill="norm" stroke="1" extrusionOk="0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0" name="Freeform 1125" hidden="0"/>
            <p:cNvSpPr/>
            <p:nvPr isPhoto="0"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 fill="norm" stroke="1" extrusionOk="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1" name="Freeform 1126" hidden="0"/>
            <p:cNvSpPr/>
            <p:nvPr isPhoto="0"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2" name="Freeform 1127" hidden="0"/>
            <p:cNvSpPr/>
            <p:nvPr isPhoto="0"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3" name="Freeform 1128" hidden="0"/>
            <p:cNvSpPr/>
            <p:nvPr isPhoto="0"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4" name="Freeform 1129" hidden="0"/>
            <p:cNvSpPr/>
            <p:nvPr isPhoto="0"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5" name="Freeform 1130" hidden="0"/>
            <p:cNvSpPr/>
            <p:nvPr isPhoto="0"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 fill="norm" stroke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6" name="Freeform 1131" hidden="0"/>
            <p:cNvSpPr/>
            <p:nvPr isPhoto="0"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7" name="Freeform 1132" hidden="0"/>
            <p:cNvSpPr/>
            <p:nvPr isPhoto="0"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 fill="norm" stroke="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8" name="Freeform 1133" hidden="0"/>
            <p:cNvSpPr>
              <a:spLocks noEditPoints="1"/>
            </p:cNvSpPr>
            <p:nvPr isPhoto="0"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 fill="norm" stroke="1" extrusionOk="0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09" name="Freeform 1134" hidden="0"/>
            <p:cNvSpPr>
              <a:spLocks noEditPoints="1"/>
            </p:cNvSpPr>
            <p:nvPr isPhoto="0"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 fill="norm" stroke="1" extrusionOk="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0" name="Freeform 1135" hidden="0"/>
            <p:cNvSpPr/>
            <p:nvPr isPhoto="0"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1" name="Freeform 1136" hidden="0"/>
            <p:cNvSpPr>
              <a:spLocks noEditPoints="1"/>
            </p:cNvSpPr>
            <p:nvPr isPhoto="0"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 fill="norm" stroke="1" extrusionOk="0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2" name="Freeform 1137" hidden="0"/>
            <p:cNvSpPr>
              <a:spLocks noEditPoints="1"/>
            </p:cNvSpPr>
            <p:nvPr isPhoto="0"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 fill="norm" stroke="1" extrusionOk="0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3" name="Freeform 1138" hidden="0"/>
            <p:cNvSpPr/>
            <p:nvPr isPhoto="0"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4" name="Freeform 1139" hidden="0"/>
            <p:cNvSpPr>
              <a:spLocks noEditPoints="1"/>
            </p:cNvSpPr>
            <p:nvPr isPhoto="0"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 fill="norm" stroke="1" extrusionOk="0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5" name="Freeform 1140" hidden="0"/>
            <p:cNvSpPr/>
            <p:nvPr isPhoto="0"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 fill="norm" stroke="1" extrusionOk="0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6" name="Freeform 1141" hidden="0"/>
            <p:cNvSpPr/>
            <p:nvPr isPhoto="0"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 fill="norm" stroke="1" extrusionOk="0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7" name="Freeform 1142" hidden="0"/>
            <p:cNvSpPr/>
            <p:nvPr isPhoto="0"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 fill="norm" stroke="1" extrusionOk="0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8" name="Freeform 1143" hidden="0"/>
            <p:cNvSpPr/>
            <p:nvPr isPhoto="0"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 fill="norm" stroke="1" extrusionOk="0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19" name="Freeform 1144" hidden="0"/>
            <p:cNvSpPr/>
            <p:nvPr isPhoto="0"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 fill="norm" stroke="1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0" name="Freeform 1145" hidden="0"/>
            <p:cNvSpPr/>
            <p:nvPr isPhoto="0"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1" name="Freeform 1146" hidden="0"/>
            <p:cNvSpPr/>
            <p:nvPr isPhoto="0"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2" name="Freeform 1147" hidden="0"/>
            <p:cNvSpPr/>
            <p:nvPr isPhoto="0"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 fill="norm" stroke="1" extrusionOk="0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3" name="Freeform 1148" hidden="0"/>
            <p:cNvSpPr/>
            <p:nvPr isPhoto="0"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 fill="norm" stroke="1" extrusionOk="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4" name="Freeform 1149" hidden="0"/>
            <p:cNvSpPr/>
            <p:nvPr isPhoto="0"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 fill="norm" stroke="1" extrusionOk="0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5" name="Freeform 1150" hidden="0"/>
            <p:cNvSpPr/>
            <p:nvPr isPhoto="0"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 fill="norm" stroke="1" extrusionOk="0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6" name="Freeform 1151" hidden="0"/>
            <p:cNvSpPr/>
            <p:nvPr isPhoto="0"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 fill="norm" stroke="1" extrusionOk="0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7" name="Freeform 1152" hidden="0"/>
            <p:cNvSpPr/>
            <p:nvPr isPhoto="0"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8" name="Freeform 1153" hidden="0"/>
            <p:cNvSpPr/>
            <p:nvPr isPhoto="0"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 fill="norm" stroke="1" extrusionOk="0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29" name="Freeform 1154" hidden="0"/>
            <p:cNvSpPr/>
            <p:nvPr isPhoto="0"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 fill="norm" stroke="1" extrusionOk="0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0" name="Freeform 1155" hidden="0"/>
            <p:cNvSpPr/>
            <p:nvPr isPhoto="0"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1" name="Freeform 1156" hidden="0"/>
            <p:cNvSpPr/>
            <p:nvPr isPhoto="0" userDrawn="1"/>
          </p:nvSpPr>
          <p:spPr bwMode="auto">
            <a:xfrm>
              <a:off x="338" y="177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2" name="Freeform 1157" hidden="0"/>
            <p:cNvSpPr/>
            <p:nvPr isPhoto="0" userDrawn="1"/>
          </p:nvSpPr>
          <p:spPr bwMode="auto">
            <a:xfrm>
              <a:off x="338" y="177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 fill="norm" stroke="1" extrusionOk="0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3" name="Freeform 1158" hidden="0"/>
            <p:cNvSpPr/>
            <p:nvPr isPhoto="0"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4" name="Freeform 1159" hidden="0"/>
            <p:cNvSpPr/>
            <p:nvPr isPhoto="0"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5" name="Freeform 1160" hidden="0"/>
            <p:cNvSpPr/>
            <p:nvPr isPhoto="0"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6" name="Freeform 1161" hidden="0"/>
            <p:cNvSpPr/>
            <p:nvPr isPhoto="0"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7" name="Freeform 1162" hidden="0"/>
            <p:cNvSpPr/>
            <p:nvPr isPhoto="0"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8" name="Freeform 1163" hidden="0"/>
            <p:cNvSpPr/>
            <p:nvPr isPhoto="0"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39" name="Freeform 1164" hidden="0"/>
            <p:cNvSpPr/>
            <p:nvPr isPhoto="0"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 fill="norm" stroke="1" extrusionOk="0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0" name="Freeform 1165" hidden="0"/>
            <p:cNvSpPr/>
            <p:nvPr isPhoto="0" userDrawn="1"/>
          </p:nvSpPr>
          <p:spPr bwMode="auto">
            <a:xfrm>
              <a:off x="334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1" name="Freeform 1166" hidden="0"/>
            <p:cNvSpPr/>
            <p:nvPr isPhoto="0"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2" name="Freeform 1167" hidden="0"/>
            <p:cNvSpPr/>
            <p:nvPr isPhoto="0"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 fill="norm" stroke="1" extrusionOk="0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3" name="Freeform 1168" hidden="0"/>
            <p:cNvSpPr/>
            <p:nvPr isPhoto="0" userDrawn="1"/>
          </p:nvSpPr>
          <p:spPr bwMode="auto">
            <a:xfrm>
              <a:off x="341" y="177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 fill="norm" stroke="1" extrusionOk="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4" name="Freeform 1169" hidden="0"/>
            <p:cNvSpPr/>
            <p:nvPr isPhoto="0"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 fill="norm" stroke="1" extrusionOk="0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5" name="Freeform 1170" hidden="0"/>
            <p:cNvSpPr/>
            <p:nvPr isPhoto="0" userDrawn="1"/>
          </p:nvSpPr>
          <p:spPr bwMode="auto">
            <a:xfrm>
              <a:off x="337" y="182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 fill="norm" stroke="1" extrusionOk="0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6" name="Freeform 1171" hidden="0"/>
            <p:cNvSpPr/>
            <p:nvPr isPhoto="0" userDrawn="1"/>
          </p:nvSpPr>
          <p:spPr bwMode="auto">
            <a:xfrm>
              <a:off x="345" y="177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 fill="norm" stroke="1" extrusionOk="0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7" name="Freeform 1172" hidden="0"/>
            <p:cNvSpPr/>
            <p:nvPr isPhoto="0"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 fill="norm" stroke="1" extrusionOk="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8" name="Freeform 1173" hidden="0"/>
            <p:cNvSpPr/>
            <p:nvPr isPhoto="0" userDrawn="1"/>
          </p:nvSpPr>
          <p:spPr bwMode="auto">
            <a:xfrm>
              <a:off x="341" y="182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 fill="norm" stroke="1" extrusionOk="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49" name="Freeform 1174" hidden="0"/>
            <p:cNvSpPr/>
            <p:nvPr isPhoto="0"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 fill="norm" stroke="1" extrusionOk="0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50" name="Freeform 1175" hidden="0"/>
            <p:cNvSpPr/>
            <p:nvPr isPhoto="0"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51" name="Freeform 1176" hidden="0"/>
            <p:cNvSpPr/>
            <p:nvPr isPhoto="0"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 fill="norm" stroke="1" extrusionOk="0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52" name="Freeform 1177" hidden="0"/>
            <p:cNvSpPr/>
            <p:nvPr isPhoto="0"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53" name="Freeform 1178" hidden="0"/>
            <p:cNvSpPr/>
            <p:nvPr isPhoto="0"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 fill="norm" stroke="1" extrusionOk="0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54" name="Freeform 1179" hidden="0"/>
            <p:cNvSpPr/>
            <p:nvPr isPhoto="0"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 fill="norm" stroke="1" extrusionOk="0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55" name="Freeform 1180" hidden="0"/>
            <p:cNvSpPr/>
            <p:nvPr isPhoto="0"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 fill="norm" stroke="1" extrusionOk="0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56" name="Freeform 1181" hidden="0"/>
            <p:cNvSpPr/>
            <p:nvPr isPhoto="0"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 fill="norm" stroke="1" extrusionOk="0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57" name="Freeform 1182" hidden="0"/>
            <p:cNvSpPr/>
            <p:nvPr isPhoto="0"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</p:grpSp>
      <p:grpSp>
        <p:nvGrpSpPr>
          <p:cNvPr id="984" name="Group 1384" hidden="0"/>
          <p:cNvGrpSpPr/>
          <p:nvPr isPhoto="0" userDrawn="1"/>
        </p:nvGrpSpPr>
        <p:grpSpPr bwMode="auto">
          <a:xfrm>
            <a:off x="432050" y="271127"/>
            <a:ext cx="215097" cy="129440"/>
            <a:chOff x="233" y="155"/>
            <a:chExt cx="116" cy="74"/>
          </a:xfrm>
        </p:grpSpPr>
        <p:sp>
          <p:nvSpPr>
            <p:cNvPr id="1558" name="Freeform 1184" hidden="0"/>
            <p:cNvSpPr/>
            <p:nvPr isPhoto="0"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9" name="Freeform 1185" hidden="0"/>
            <p:cNvSpPr/>
            <p:nvPr isPhoto="0"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0" name="Freeform 1186" hidden="0"/>
            <p:cNvSpPr/>
            <p:nvPr isPhoto="0"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1" name="Freeform 1187" hidden="0"/>
            <p:cNvSpPr/>
            <p:nvPr isPhoto="0"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2" name="Freeform 1188" hidden="0"/>
            <p:cNvSpPr/>
            <p:nvPr isPhoto="0"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3" name="Freeform 1189" hidden="0"/>
            <p:cNvSpPr/>
            <p:nvPr isPhoto="0"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4" name="Freeform 1190" hidden="0"/>
            <p:cNvSpPr/>
            <p:nvPr isPhoto="0"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5" name="Freeform 1191" hidden="0"/>
            <p:cNvSpPr/>
            <p:nvPr isPhoto="0"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6" name="Freeform 1192" hidden="0"/>
            <p:cNvSpPr/>
            <p:nvPr isPhoto="0"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7" name="Freeform 1193" hidden="0"/>
            <p:cNvSpPr/>
            <p:nvPr isPhoto="0"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 fill="norm" stroke="1" extrusionOk="0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8" name="Freeform 1194" hidden="0"/>
            <p:cNvSpPr/>
            <p:nvPr isPhoto="0" userDrawn="1"/>
          </p:nvSpPr>
          <p:spPr bwMode="auto">
            <a:xfrm>
              <a:off x="334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69" name="Freeform 1195" hidden="0"/>
            <p:cNvSpPr/>
            <p:nvPr isPhoto="0"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 fill="norm" stroke="1" extrusionOk="0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0" name="Freeform 1196" hidden="0"/>
            <p:cNvSpPr/>
            <p:nvPr isPhoto="0"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1" name="Freeform 1197" hidden="0"/>
            <p:cNvSpPr/>
            <p:nvPr isPhoto="0"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2" name="Freeform 1198" hidden="0"/>
            <p:cNvSpPr/>
            <p:nvPr isPhoto="0"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3" name="Freeform 1199" hidden="0"/>
            <p:cNvSpPr/>
            <p:nvPr isPhoto="0"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4" name="Freeform 1200" hidden="0"/>
            <p:cNvSpPr/>
            <p:nvPr isPhoto="0"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5" name="Freeform 1201" hidden="0"/>
            <p:cNvSpPr/>
            <p:nvPr isPhoto="0"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0" h="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6" name="Freeform 1202" hidden="0"/>
            <p:cNvSpPr/>
            <p:nvPr isPhoto="0"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7" name="Freeform 1203" hidden="0"/>
            <p:cNvSpPr/>
            <p:nvPr isPhoto="0" userDrawn="1"/>
          </p:nvSpPr>
          <p:spPr bwMode="auto">
            <a:xfrm>
              <a:off x="334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8" name="Freeform 1204" hidden="0"/>
            <p:cNvSpPr/>
            <p:nvPr isPhoto="0"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79" name="Freeform 1205" hidden="0"/>
            <p:cNvSpPr/>
            <p:nvPr isPhoto="0"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0" name="Freeform 1206" hidden="0"/>
            <p:cNvSpPr/>
            <p:nvPr isPhoto="0"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1" name="Freeform 1207" hidden="0"/>
            <p:cNvSpPr/>
            <p:nvPr isPhoto="0"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2" name="Freeform 1208" hidden="0"/>
            <p:cNvSpPr/>
            <p:nvPr isPhoto="0"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3" name="Freeform 1209" hidden="0"/>
            <p:cNvSpPr/>
            <p:nvPr isPhoto="0"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4" name="Freeform 1210" hidden="0"/>
            <p:cNvSpPr/>
            <p:nvPr isPhoto="0"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5" name="Freeform 1211" hidden="0"/>
            <p:cNvSpPr/>
            <p:nvPr isPhoto="0"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6" name="Freeform 1212" hidden="0"/>
            <p:cNvSpPr/>
            <p:nvPr isPhoto="0"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7" name="Freeform 1213" hidden="0"/>
            <p:cNvSpPr/>
            <p:nvPr isPhoto="0"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8" name="Freeform 1214" hidden="0"/>
            <p:cNvSpPr/>
            <p:nvPr isPhoto="0"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89" name="Freeform 1215" hidden="0"/>
            <p:cNvSpPr/>
            <p:nvPr isPhoto="0"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0" name="Freeform 1216" hidden="0"/>
            <p:cNvSpPr/>
            <p:nvPr isPhoto="0"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1" name="Freeform 1217" hidden="0"/>
            <p:cNvSpPr/>
            <p:nvPr isPhoto="0"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2" name="Freeform 1218" hidden="0"/>
            <p:cNvSpPr/>
            <p:nvPr isPhoto="0"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3" name="Freeform 1219" hidden="0"/>
            <p:cNvSpPr/>
            <p:nvPr isPhoto="0"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4" name="Freeform 1220" hidden="0"/>
            <p:cNvSpPr/>
            <p:nvPr isPhoto="0"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5" name="Freeform 1221" hidden="0"/>
            <p:cNvSpPr/>
            <p:nvPr isPhoto="0"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6" name="Freeform 1222" hidden="0"/>
            <p:cNvSpPr/>
            <p:nvPr isPhoto="0"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 fill="norm" stroke="1" extrusionOk="0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7" name="Freeform 1223" hidden="0"/>
            <p:cNvSpPr/>
            <p:nvPr isPhoto="0"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 fill="norm" stroke="1" extrusionOk="0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8" name="Freeform 1224" hidden="0"/>
            <p:cNvSpPr/>
            <p:nvPr isPhoto="0"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99" name="Freeform 1225" hidden="0"/>
            <p:cNvSpPr/>
            <p:nvPr isPhoto="0" userDrawn="1"/>
          </p:nvSpPr>
          <p:spPr bwMode="auto">
            <a:xfrm>
              <a:off x="334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0" name="Freeform 1226" hidden="0"/>
            <p:cNvSpPr/>
            <p:nvPr isPhoto="0"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 fill="norm" stroke="1" extrusionOk="0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1" name="Freeform 1227" hidden="0"/>
            <p:cNvSpPr/>
            <p:nvPr isPhoto="0"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 fill="norm" stroke="1" extrusionOk="0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2" name="Freeform 1228" hidden="0"/>
            <p:cNvSpPr/>
            <p:nvPr isPhoto="0"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 fill="norm" stroke="1" extrusionOk="0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3" name="Freeform 1229" hidden="0"/>
            <p:cNvSpPr/>
            <p:nvPr isPhoto="0"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 fill="norm" stroke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4" name="Freeform 1230" hidden="0"/>
            <p:cNvSpPr/>
            <p:nvPr isPhoto="0"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5" name="Freeform 1231" hidden="0"/>
            <p:cNvSpPr/>
            <p:nvPr isPhoto="0"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6" name="Freeform 1232" hidden="0"/>
            <p:cNvSpPr/>
            <p:nvPr isPhoto="0"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7" name="Freeform 1233" hidden="0"/>
            <p:cNvSpPr/>
            <p:nvPr isPhoto="0"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 fill="norm" stroke="1" extrusionOk="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8" name="Freeform 1234" hidden="0"/>
            <p:cNvSpPr/>
            <p:nvPr isPhoto="0"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09" name="Freeform 1235" hidden="0"/>
            <p:cNvSpPr/>
            <p:nvPr isPhoto="0"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 fill="norm" stroke="1" extrusionOk="0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0" name="Freeform 1236" hidden="0"/>
            <p:cNvSpPr/>
            <p:nvPr isPhoto="0"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1" name="Freeform 1237" hidden="0"/>
            <p:cNvSpPr/>
            <p:nvPr isPhoto="0"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2" name="Freeform 1238" hidden="0"/>
            <p:cNvSpPr/>
            <p:nvPr isPhoto="0"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 fill="norm" stroke="1" extrusionOk="0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3" name="Freeform 1239" hidden="0"/>
            <p:cNvSpPr/>
            <p:nvPr isPhoto="0"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4" name="Freeform 1240" hidden="0"/>
            <p:cNvSpPr/>
            <p:nvPr isPhoto="0"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5" name="Freeform 1241" hidden="0"/>
            <p:cNvSpPr/>
            <p:nvPr isPhoto="0" userDrawn="1"/>
          </p:nvSpPr>
          <p:spPr bwMode="auto">
            <a:xfrm>
              <a:off x="323" y="177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6" name="Freeform 1242" hidden="0"/>
            <p:cNvSpPr/>
            <p:nvPr isPhoto="0" userDrawn="1"/>
          </p:nvSpPr>
          <p:spPr bwMode="auto">
            <a:xfrm>
              <a:off x="321" y="177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 fill="norm" stroke="1" extrusionOk="0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7" name="Freeform 1243" hidden="0"/>
            <p:cNvSpPr/>
            <p:nvPr isPhoto="0"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8" name="Freeform 1244" hidden="0"/>
            <p:cNvSpPr/>
            <p:nvPr isPhoto="0"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 fill="norm" stroke="1" extrusionOk="0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19" name="Freeform 1245" hidden="0"/>
            <p:cNvSpPr/>
            <p:nvPr isPhoto="0" userDrawn="1"/>
          </p:nvSpPr>
          <p:spPr bwMode="auto">
            <a:xfrm>
              <a:off x="324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0" name="Freeform 1246" hidden="0"/>
            <p:cNvSpPr/>
            <p:nvPr isPhoto="0"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 fill="norm" stroke="1" extrusionOk="0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1" name="Freeform 1247" hidden="0"/>
            <p:cNvSpPr/>
            <p:nvPr isPhoto="0"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2" name="Freeform 1248" hidden="0"/>
            <p:cNvSpPr/>
            <p:nvPr isPhoto="0"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 fill="norm" stroke="1" extrusionOk="0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3" name="Freeform 1249" hidden="0"/>
            <p:cNvSpPr/>
            <p:nvPr isPhoto="0"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 fill="norm" stroke="1" extrusionOk="0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4" name="Freeform 1250" hidden="0"/>
            <p:cNvSpPr/>
            <p:nvPr isPhoto="0"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 fill="norm" stroke="1" extrusionOk="0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5" name="Freeform 1251" hidden="0"/>
            <p:cNvSpPr/>
            <p:nvPr isPhoto="0"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6" name="Freeform 1252" hidden="0"/>
            <p:cNvSpPr/>
            <p:nvPr isPhoto="0"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 fill="norm" stroke="1" extrusionOk="0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7" name="Freeform 1253" hidden="0"/>
            <p:cNvSpPr/>
            <p:nvPr isPhoto="0" userDrawn="1"/>
          </p:nvSpPr>
          <p:spPr bwMode="auto">
            <a:xfrm>
              <a:off x="317" y="177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 fill="norm" stroke="1" extrusionOk="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8" name="Freeform 1254" hidden="0"/>
            <p:cNvSpPr/>
            <p:nvPr isPhoto="0"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 fill="norm" stroke="1" extrusionOk="0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29" name="Freeform 1255" hidden="0"/>
            <p:cNvSpPr/>
            <p:nvPr isPhoto="0" userDrawn="1"/>
          </p:nvSpPr>
          <p:spPr bwMode="auto">
            <a:xfrm>
              <a:off x="321" y="182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 fill="norm" stroke="1" extrusionOk="0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0" name="Freeform 1256" hidden="0"/>
            <p:cNvSpPr/>
            <p:nvPr isPhoto="0" userDrawn="1"/>
          </p:nvSpPr>
          <p:spPr bwMode="auto">
            <a:xfrm>
              <a:off x="313" y="177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 fill="norm" stroke="1" extrusionOk="0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1" name="Freeform 1257" hidden="0"/>
            <p:cNvSpPr/>
            <p:nvPr isPhoto="0"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 fill="norm" stroke="1" extrusionOk="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2" name="Freeform 1258" hidden="0"/>
            <p:cNvSpPr/>
            <p:nvPr isPhoto="0" userDrawn="1"/>
          </p:nvSpPr>
          <p:spPr bwMode="auto">
            <a:xfrm>
              <a:off x="317" y="182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 fill="norm" stroke="1" extrusionOk="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3" name="Freeform 1259" hidden="0"/>
            <p:cNvSpPr/>
            <p:nvPr isPhoto="0"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 fill="norm" stroke="1" extrusionOk="0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4" name="Freeform 1260" hidden="0"/>
            <p:cNvSpPr/>
            <p:nvPr isPhoto="0"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0" h="0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5" name="Freeform 1261" hidden="0"/>
            <p:cNvSpPr/>
            <p:nvPr isPhoto="0"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6" name="Rectangle 1262" hidden="0"/>
            <p:cNvSpPr>
              <a:spLocks noChangeArrowheads="1"/>
            </p:cNvSpPr>
            <p:nvPr isPhoto="0"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7" name="Freeform 1263" hidden="0"/>
            <p:cNvSpPr/>
            <p:nvPr isPhoto="0"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 fill="norm" stroke="1" extrusionOk="0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8" name="Freeform 1264" hidden="0"/>
            <p:cNvSpPr/>
            <p:nvPr isPhoto="0"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 fill="norm" stroke="1" extrusionOk="0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39" name="Freeform 1265" hidden="0"/>
            <p:cNvSpPr/>
            <p:nvPr isPhoto="0"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 fill="norm" stroke="1" extrusionOk="0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0" name="Freeform 1266" hidden="0"/>
            <p:cNvSpPr/>
            <p:nvPr isPhoto="0"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 fill="norm" stroke="1" extrusionOk="0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1" name="Freeform 1267" hidden="0"/>
            <p:cNvSpPr/>
            <p:nvPr isPhoto="0"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2" name="Freeform 1268" hidden="0"/>
            <p:cNvSpPr/>
            <p:nvPr isPhoto="0"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3" name="Freeform 1269" hidden="0"/>
            <p:cNvSpPr/>
            <p:nvPr isPhoto="0"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4" name="Freeform 1270" hidden="0"/>
            <p:cNvSpPr/>
            <p:nvPr isPhoto="0"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5" name="Freeform 1271" hidden="0"/>
            <p:cNvSpPr/>
            <p:nvPr isPhoto="0"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6" name="Freeform 1272" hidden="0"/>
            <p:cNvSpPr/>
            <p:nvPr isPhoto="0"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7" name="Freeform 1273" hidden="0"/>
            <p:cNvSpPr/>
            <p:nvPr isPhoto="0"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8" name="Freeform 1274" hidden="0"/>
            <p:cNvSpPr/>
            <p:nvPr isPhoto="0"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49" name="Freeform 1275" hidden="0"/>
            <p:cNvSpPr/>
            <p:nvPr isPhoto="0"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0" name="Freeform 1276" hidden="0"/>
            <p:cNvSpPr/>
            <p:nvPr isPhoto="0"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1" name="Freeform 1277" hidden="0"/>
            <p:cNvSpPr/>
            <p:nvPr isPhoto="0"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2" name="Freeform 1278" hidden="0"/>
            <p:cNvSpPr/>
            <p:nvPr isPhoto="0"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3" name="Freeform 1279" hidden="0"/>
            <p:cNvSpPr/>
            <p:nvPr isPhoto="0"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4" name="Freeform 1280" hidden="0"/>
            <p:cNvSpPr/>
            <p:nvPr isPhoto="0"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5" name="Freeform 1281" hidden="0"/>
            <p:cNvSpPr/>
            <p:nvPr isPhoto="0" userDrawn="1"/>
          </p:nvSpPr>
          <p:spPr bwMode="auto">
            <a:xfrm>
              <a:off x="324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6" name="Freeform 1282" hidden="0"/>
            <p:cNvSpPr/>
            <p:nvPr isPhoto="0"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7" name="Freeform 1283" hidden="0"/>
            <p:cNvSpPr/>
            <p:nvPr isPhoto="0"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8" name="Freeform 1284" hidden="0"/>
            <p:cNvSpPr/>
            <p:nvPr isPhoto="0"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59" name="Freeform 1285" hidden="0"/>
            <p:cNvSpPr/>
            <p:nvPr isPhoto="0"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0" name="Freeform 1286" hidden="0"/>
            <p:cNvSpPr/>
            <p:nvPr isPhoto="0"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1" name="Freeform 1287" hidden="0"/>
            <p:cNvSpPr/>
            <p:nvPr isPhoto="0" userDrawn="1"/>
          </p:nvSpPr>
          <p:spPr bwMode="auto">
            <a:xfrm>
              <a:off x="324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2" name="Freeform 1288" hidden="0"/>
            <p:cNvSpPr/>
            <p:nvPr isPhoto="0"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3" name="Freeform 1289" hidden="0"/>
            <p:cNvSpPr/>
            <p:nvPr isPhoto="0"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4" name="Freeform 1290" hidden="0"/>
            <p:cNvSpPr/>
            <p:nvPr isPhoto="0"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5" name="Freeform 1291" hidden="0"/>
            <p:cNvSpPr/>
            <p:nvPr isPhoto="0"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6" name="Freeform 1292" hidden="0"/>
            <p:cNvSpPr/>
            <p:nvPr isPhoto="0"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7" name="Freeform 1293" hidden="0"/>
            <p:cNvSpPr/>
            <p:nvPr isPhoto="0"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8" name="Freeform 1294" hidden="0"/>
            <p:cNvSpPr/>
            <p:nvPr isPhoto="0"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69" name="Freeform 1295" hidden="0"/>
            <p:cNvSpPr/>
            <p:nvPr isPhoto="0"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0" name="Freeform 1296" hidden="0"/>
            <p:cNvSpPr/>
            <p:nvPr isPhoto="0"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1" name="Freeform 1297" hidden="0"/>
            <p:cNvSpPr/>
            <p:nvPr isPhoto="0"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2" name="Freeform 1298" hidden="0"/>
            <p:cNvSpPr/>
            <p:nvPr isPhoto="0"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3" name="Freeform 1299" hidden="0"/>
            <p:cNvSpPr/>
            <p:nvPr isPhoto="0"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4" name="Freeform 1300" hidden="0"/>
            <p:cNvSpPr/>
            <p:nvPr isPhoto="0"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5" name="Freeform 1301" hidden="0"/>
            <p:cNvSpPr/>
            <p:nvPr isPhoto="0"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6" name="Freeform 1302" hidden="0"/>
            <p:cNvSpPr/>
            <p:nvPr isPhoto="0"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7" name="Freeform 1303" hidden="0"/>
            <p:cNvSpPr/>
            <p:nvPr isPhoto="0"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8" name="Freeform 1304" hidden="0"/>
            <p:cNvSpPr/>
            <p:nvPr isPhoto="0"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79" name="Freeform 1305" hidden="0"/>
            <p:cNvSpPr/>
            <p:nvPr isPhoto="0"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0" name="Freeform 1306" hidden="0"/>
            <p:cNvSpPr/>
            <p:nvPr isPhoto="0"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1" name="Freeform 1307" hidden="0"/>
            <p:cNvSpPr/>
            <p:nvPr isPhoto="0"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 fill="norm" stroke="1" extrusionOk="0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2" name="Freeform 1308" hidden="0"/>
            <p:cNvSpPr/>
            <p:nvPr isPhoto="0"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3" name="Freeform 1309" hidden="0"/>
            <p:cNvSpPr/>
            <p:nvPr isPhoto="0" userDrawn="1"/>
          </p:nvSpPr>
          <p:spPr bwMode="auto">
            <a:xfrm>
              <a:off x="324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4" name="Freeform 1310" hidden="0"/>
            <p:cNvSpPr/>
            <p:nvPr isPhoto="0"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 fill="norm" stroke="1" extrusionOk="0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5" name="Freeform 1311" hidden="0"/>
            <p:cNvSpPr/>
            <p:nvPr isPhoto="0"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 fill="norm" stroke="1" extrusionOk="0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6" name="Freeform 1312" hidden="0"/>
            <p:cNvSpPr/>
            <p:nvPr isPhoto="0"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7" name="Freeform 1313" hidden="0"/>
            <p:cNvSpPr/>
            <p:nvPr isPhoto="0"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8" name="Freeform 1314" hidden="0"/>
            <p:cNvSpPr/>
            <p:nvPr isPhoto="0"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 fill="norm" stroke="1" extrusionOk="0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89" name="Freeform 1315" hidden="0"/>
            <p:cNvSpPr/>
            <p:nvPr isPhoto="0"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 fill="norm" stroke="1" extrusionOk="0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0" name="Freeform 1316" hidden="0"/>
            <p:cNvSpPr/>
            <p:nvPr isPhoto="0"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 fill="norm" stroke="1" extrusionOk="0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1" name="Freeform 1317" hidden="0"/>
            <p:cNvSpPr/>
            <p:nvPr isPhoto="0"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 fill="norm" stroke="1" extrusionOk="0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2" name="Freeform 1318" hidden="0"/>
            <p:cNvSpPr/>
            <p:nvPr isPhoto="0"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 fill="norm" stroke="1" extrusionOk="0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3" name="Freeform 1319" hidden="0"/>
            <p:cNvSpPr/>
            <p:nvPr isPhoto="0"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 fill="norm" stroke="1" extrusionOk="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4" name="Freeform 1320" hidden="0"/>
            <p:cNvSpPr/>
            <p:nvPr isPhoto="0"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 fill="norm" stroke="1" extrusionOk="0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5" name="Freeform 1321" hidden="0"/>
            <p:cNvSpPr/>
            <p:nvPr isPhoto="0"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6" name="Freeform 1322" hidden="0"/>
            <p:cNvSpPr/>
            <p:nvPr isPhoto="0"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7" name="Freeform 1323" hidden="0"/>
            <p:cNvSpPr/>
            <p:nvPr isPhoto="0" userDrawn="1"/>
          </p:nvSpPr>
          <p:spPr bwMode="auto">
            <a:xfrm>
              <a:off x="330" y="182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8" name="Freeform 1324" hidden="0"/>
            <p:cNvSpPr/>
            <p:nvPr isPhoto="0"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99" name="Freeform 1325" hidden="0"/>
            <p:cNvSpPr/>
            <p:nvPr isPhoto="0"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0" name="Freeform 1326" hidden="0"/>
            <p:cNvSpPr/>
            <p:nvPr isPhoto="0"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 fill="norm" stroke="1" extrusionOk="0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1" name="Freeform 1327" hidden="0"/>
            <p:cNvSpPr/>
            <p:nvPr isPhoto="0"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2" name="Freeform 1328" hidden="0"/>
            <p:cNvSpPr/>
            <p:nvPr isPhoto="0"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 fill="norm" stroke="1" extrusionOk="0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3" name="Freeform 1329" hidden="0"/>
            <p:cNvSpPr/>
            <p:nvPr isPhoto="0"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 fill="norm" stroke="1" extrusionOk="0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4" name="Freeform 1330" hidden="0"/>
            <p:cNvSpPr/>
            <p:nvPr isPhoto="0"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 fill="norm" stroke="1" extrusionOk="0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5" name="Freeform 1331" hidden="0"/>
            <p:cNvSpPr/>
            <p:nvPr isPhoto="0"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 fill="norm" stroke="1" extrusionOk="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6" name="Freeform 1332" hidden="0"/>
            <p:cNvSpPr/>
            <p:nvPr isPhoto="0"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7" name="Freeform 1333" hidden="0"/>
            <p:cNvSpPr/>
            <p:nvPr isPhoto="0"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 fill="norm" stroke="1" extrusionOk="0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8" name="Freeform 1334" hidden="0"/>
            <p:cNvSpPr/>
            <p:nvPr isPhoto="0"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 fill="norm" stroke="1" extrusionOk="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09" name="Freeform 1335" hidden="0"/>
            <p:cNvSpPr/>
            <p:nvPr isPhoto="0"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0" name="Freeform 1336" hidden="0"/>
            <p:cNvSpPr/>
            <p:nvPr isPhoto="0"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 fill="norm" stroke="1" extrusionOk="0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1" name="Freeform 1337" hidden="0"/>
            <p:cNvSpPr/>
            <p:nvPr isPhoto="0"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2" name="Freeform 1338" hidden="0"/>
            <p:cNvSpPr/>
            <p:nvPr isPhoto="0"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 fill="norm" stroke="1" extrusionOk="0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3" name="Freeform 1339" hidden="0"/>
            <p:cNvSpPr/>
            <p:nvPr isPhoto="0"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 fill="norm" stroke="1" extrusionOk="0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4" name="Freeform 1340" hidden="0"/>
            <p:cNvSpPr/>
            <p:nvPr isPhoto="0"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5" name="Freeform 1341" hidden="0"/>
            <p:cNvSpPr/>
            <p:nvPr isPhoto="0"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 fill="norm" stroke="1" extrusionOk="0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6" name="Freeform 1342" hidden="0"/>
            <p:cNvSpPr/>
            <p:nvPr isPhoto="0"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 fill="norm" stroke="1" extrusionOk="0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7" name="Rectangle 1343" hidden="0"/>
            <p:cNvSpPr>
              <a:spLocks noChangeArrowheads="1"/>
            </p:cNvSpPr>
            <p:nvPr isPhoto="0"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8" name="Freeform 1344" hidden="0"/>
            <p:cNvSpPr/>
            <p:nvPr isPhoto="0"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 fill="norm" stroke="1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19" name="Freeform 1345" hidden="0"/>
            <p:cNvSpPr/>
            <p:nvPr isPhoto="0" userDrawn="1"/>
          </p:nvSpPr>
          <p:spPr bwMode="auto">
            <a:xfrm>
              <a:off x="293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 fill="norm" stroke="1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0" name="Freeform 1346" hidden="0"/>
            <p:cNvSpPr/>
            <p:nvPr isPhoto="0" userDrawn="1"/>
          </p:nvSpPr>
          <p:spPr bwMode="auto">
            <a:xfrm>
              <a:off x="293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1" name="Freeform 1347" hidden="0"/>
            <p:cNvSpPr/>
            <p:nvPr isPhoto="0" userDrawn="1"/>
          </p:nvSpPr>
          <p:spPr bwMode="auto">
            <a:xfrm>
              <a:off x="29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2" name="Freeform 1348" hidden="0"/>
            <p:cNvSpPr/>
            <p:nvPr isPhoto="0"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3" name="Freeform 1349" hidden="0"/>
            <p:cNvSpPr/>
            <p:nvPr isPhoto="0"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4" name="Freeform 1350" hidden="0"/>
            <p:cNvSpPr/>
            <p:nvPr isPhoto="0"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5" name="Freeform 1351" hidden="0"/>
            <p:cNvSpPr/>
            <p:nvPr isPhoto="0"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6" name="Freeform 1352" hidden="0"/>
            <p:cNvSpPr/>
            <p:nvPr isPhoto="0" userDrawn="1"/>
          </p:nvSpPr>
          <p:spPr bwMode="auto">
            <a:xfrm>
              <a:off x="297" y="213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7" name="Freeform 1353" hidden="0"/>
            <p:cNvSpPr/>
            <p:nvPr isPhoto="0"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8" name="Freeform 1354" hidden="0"/>
            <p:cNvSpPr/>
            <p:nvPr isPhoto="0"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 fill="norm" stroke="1" extrusionOk="0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29" name="Freeform 1355" hidden="0"/>
            <p:cNvSpPr/>
            <p:nvPr isPhoto="0"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0" name="Freeform 1356" hidden="0"/>
            <p:cNvSpPr/>
            <p:nvPr isPhoto="0" userDrawn="1"/>
          </p:nvSpPr>
          <p:spPr bwMode="auto">
            <a:xfrm>
              <a:off x="293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1" name="Freeform 1357" hidden="0"/>
            <p:cNvSpPr/>
            <p:nvPr isPhoto="0"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2" name="Freeform 1358" hidden="0"/>
            <p:cNvSpPr/>
            <p:nvPr isPhoto="0"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3" name="Freeform 1359" hidden="0"/>
            <p:cNvSpPr/>
            <p:nvPr isPhoto="0" userDrawn="1"/>
          </p:nvSpPr>
          <p:spPr bwMode="auto">
            <a:xfrm>
              <a:off x="293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 fill="norm" stroke="1" extrusionOk="0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4" name="Freeform 1360" hidden="0"/>
            <p:cNvSpPr/>
            <p:nvPr isPhoto="0"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 fill="norm" stroke="1" extrusionOk="0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5" name="Freeform 1361" hidden="0"/>
            <p:cNvSpPr/>
            <p:nvPr isPhoto="0"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 fill="norm" stroke="1" extrusionOk="0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6" name="Freeform 1362" hidden="0"/>
            <p:cNvSpPr/>
            <p:nvPr isPhoto="0"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7" name="Freeform 1363" hidden="0"/>
            <p:cNvSpPr/>
            <p:nvPr isPhoto="0"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 fill="norm" stroke="1" extrusionOk="0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8" name="Freeform 1364" hidden="0"/>
            <p:cNvSpPr/>
            <p:nvPr isPhoto="0" userDrawn="1"/>
          </p:nvSpPr>
          <p:spPr bwMode="auto">
            <a:xfrm>
              <a:off x="293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 fill="norm" stroke="1" extrusionOk="0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39" name="Rectangle 1365" hidden="0"/>
            <p:cNvSpPr>
              <a:spLocks noChangeArrowheads="1"/>
            </p:cNvSpPr>
            <p:nvPr isPhoto="0" userDrawn="1"/>
          </p:nvSpPr>
          <p:spPr bwMode="auto">
            <a:xfrm>
              <a:off x="296" y="208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0" name="Freeform 1366" hidden="0"/>
            <p:cNvSpPr/>
            <p:nvPr isPhoto="0"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 fill="norm" stroke="1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1" name="Freeform 1367" hidden="0"/>
            <p:cNvSpPr/>
            <p:nvPr isPhoto="0"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2" name="Freeform 1368" hidden="0"/>
            <p:cNvSpPr/>
            <p:nvPr isPhoto="0" userDrawn="1"/>
          </p:nvSpPr>
          <p:spPr bwMode="auto">
            <a:xfrm>
              <a:off x="293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3" name="Freeform 1369" hidden="0"/>
            <p:cNvSpPr/>
            <p:nvPr isPhoto="0"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 fill="norm" stroke="1" extrusionOk="0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4" name="Freeform 1370" hidden="0"/>
            <p:cNvSpPr/>
            <p:nvPr isPhoto="0"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 fill="norm" stroke="1" extrusionOk="0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5" name="Freeform 1371" hidden="0"/>
            <p:cNvSpPr/>
            <p:nvPr isPhoto="0" userDrawn="1"/>
          </p:nvSpPr>
          <p:spPr bwMode="auto">
            <a:xfrm>
              <a:off x="295" y="208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 fill="norm" stroke="1" extrusionOk="0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6" name="Freeform 1372" hidden="0"/>
            <p:cNvSpPr/>
            <p:nvPr isPhoto="0"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7" name="Freeform 1373" hidden="0"/>
            <p:cNvSpPr/>
            <p:nvPr isPhoto="0"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8" name="Freeform 1374" hidden="0"/>
            <p:cNvSpPr/>
            <p:nvPr isPhoto="0"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49" name="Freeform 1375" hidden="0"/>
            <p:cNvSpPr/>
            <p:nvPr isPhoto="0"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0" name="Freeform 1376" hidden="0"/>
            <p:cNvSpPr/>
            <p:nvPr isPhoto="0"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1" name="Freeform 1377" hidden="0"/>
            <p:cNvSpPr/>
            <p:nvPr isPhoto="0"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2" name="Freeform 1378" hidden="0"/>
            <p:cNvSpPr/>
            <p:nvPr isPhoto="0"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3" name="Freeform 1379" hidden="0"/>
            <p:cNvSpPr/>
            <p:nvPr isPhoto="0"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4" name="Freeform 1380" hidden="0"/>
            <p:cNvSpPr/>
            <p:nvPr isPhoto="0"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5" name="Freeform 1381" hidden="0"/>
            <p:cNvSpPr/>
            <p:nvPr isPhoto="0"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6" name="Freeform 1382" hidden="0"/>
            <p:cNvSpPr/>
            <p:nvPr isPhoto="0"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57" name="Freeform 1383" hidden="0"/>
            <p:cNvSpPr/>
            <p:nvPr isPhoto="0"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</p:grpSp>
      <p:grpSp>
        <p:nvGrpSpPr>
          <p:cNvPr id="985" name="Group 1585" hidden="0"/>
          <p:cNvGrpSpPr/>
          <p:nvPr isPhoto="0" userDrawn="1"/>
        </p:nvGrpSpPr>
        <p:grpSpPr bwMode="auto">
          <a:xfrm>
            <a:off x="511785" y="325351"/>
            <a:ext cx="354170" cy="474031"/>
            <a:chOff x="276" y="186"/>
            <a:chExt cx="191" cy="271"/>
          </a:xfrm>
        </p:grpSpPr>
        <p:sp>
          <p:nvSpPr>
            <p:cNvPr id="1358" name="Freeform 1385" hidden="0"/>
            <p:cNvSpPr/>
            <p:nvPr isPhoto="0"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9" name="Freeform 1386" hidden="0"/>
            <p:cNvSpPr/>
            <p:nvPr isPhoto="0"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0" name="Freeform 1387" hidden="0"/>
            <p:cNvSpPr/>
            <p:nvPr isPhoto="0" userDrawn="1"/>
          </p:nvSpPr>
          <p:spPr bwMode="auto">
            <a:xfrm>
              <a:off x="293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1" name="Freeform 1388" hidden="0"/>
            <p:cNvSpPr/>
            <p:nvPr isPhoto="0"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2" name="Freeform 1389" hidden="0"/>
            <p:cNvSpPr/>
            <p:nvPr isPhoto="0" userDrawn="1"/>
          </p:nvSpPr>
          <p:spPr bwMode="auto">
            <a:xfrm>
              <a:off x="293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3" name="Freeform 1390" hidden="0"/>
            <p:cNvSpPr/>
            <p:nvPr isPhoto="0"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4" name="Freeform 1391" hidden="0"/>
            <p:cNvSpPr/>
            <p:nvPr isPhoto="0"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5" name="Freeform 1392" hidden="0"/>
            <p:cNvSpPr/>
            <p:nvPr isPhoto="0"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6" name="Freeform 1393" hidden="0"/>
            <p:cNvSpPr/>
            <p:nvPr isPhoto="0"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7" name="Freeform 1394" hidden="0"/>
            <p:cNvSpPr/>
            <p:nvPr isPhoto="0"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8" name="Freeform 1395" hidden="0"/>
            <p:cNvSpPr/>
            <p:nvPr isPhoto="0"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69" name="Freeform 1396" hidden="0"/>
            <p:cNvSpPr/>
            <p:nvPr isPhoto="0"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0" name="Freeform 1397" hidden="0"/>
            <p:cNvSpPr/>
            <p:nvPr isPhoto="0" userDrawn="1"/>
          </p:nvSpPr>
          <p:spPr bwMode="auto">
            <a:xfrm>
              <a:off x="293" y="213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1" name="Freeform 1398" hidden="0"/>
            <p:cNvSpPr/>
            <p:nvPr isPhoto="0" userDrawn="1"/>
          </p:nvSpPr>
          <p:spPr bwMode="auto">
            <a:xfrm>
              <a:off x="293" y="208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 fill="norm" stroke="1" extrusionOk="0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2" name="Freeform 1399" hidden="0"/>
            <p:cNvSpPr/>
            <p:nvPr isPhoto="0"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3" name="Freeform 1400" hidden="0"/>
            <p:cNvSpPr/>
            <p:nvPr isPhoto="0"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4" name="Freeform 1401" hidden="0"/>
            <p:cNvSpPr/>
            <p:nvPr isPhoto="0"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 fill="norm" stroke="1" extrusionOk="0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5" name="Freeform 1402" hidden="0"/>
            <p:cNvSpPr/>
            <p:nvPr isPhoto="0"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 fill="norm" stroke="1" extrusionOk="0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6" name="Freeform 1403" hidden="0"/>
            <p:cNvSpPr/>
            <p:nvPr isPhoto="0"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 fill="norm" stroke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7" name="Freeform 1404" hidden="0"/>
            <p:cNvSpPr/>
            <p:nvPr isPhoto="0"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 fill="norm" stroke="1" extrusionOk="0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8" name="Freeform 1405" hidden="0"/>
            <p:cNvSpPr/>
            <p:nvPr isPhoto="0"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79" name="Freeform 1406" hidden="0"/>
            <p:cNvSpPr/>
            <p:nvPr isPhoto="0"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0" name="Freeform 1407" hidden="0"/>
            <p:cNvSpPr/>
            <p:nvPr isPhoto="0"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 fill="norm" stroke="1" extrusionOk="0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1" name="Freeform 1408" hidden="0"/>
            <p:cNvSpPr/>
            <p:nvPr isPhoto="0"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2" name="Freeform 1409" hidden="0"/>
            <p:cNvSpPr/>
            <p:nvPr isPhoto="0"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 fill="norm" stroke="1" extrusionOk="0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3" name="Freeform 1410" hidden="0"/>
            <p:cNvSpPr/>
            <p:nvPr isPhoto="0"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 fill="norm" stroke="1" extrusionOk="0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4" name="Freeform 1411" hidden="0"/>
            <p:cNvSpPr/>
            <p:nvPr isPhoto="0"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5" name="Freeform 1412" hidden="0"/>
            <p:cNvSpPr/>
            <p:nvPr isPhoto="0"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6" name="Freeform 1413" hidden="0"/>
            <p:cNvSpPr/>
            <p:nvPr isPhoto="0"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7" name="Freeform 1414" hidden="0"/>
            <p:cNvSpPr/>
            <p:nvPr isPhoto="0"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8" name="Freeform 1415" hidden="0"/>
            <p:cNvSpPr/>
            <p:nvPr isPhoto="0"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89" name="Freeform 1416" hidden="0"/>
            <p:cNvSpPr/>
            <p:nvPr isPhoto="0"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 fill="norm" stroke="1" extrusionOk="0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0" name="Freeform 1417" hidden="0"/>
            <p:cNvSpPr/>
            <p:nvPr isPhoto="0"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1" name="Freeform 1418" hidden="0"/>
            <p:cNvSpPr/>
            <p:nvPr isPhoto="0"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2" name="Freeform 1419" hidden="0"/>
            <p:cNvSpPr/>
            <p:nvPr isPhoto="0"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3" name="Freeform 1420" hidden="0"/>
            <p:cNvSpPr/>
            <p:nvPr isPhoto="0" userDrawn="1"/>
          </p:nvSpPr>
          <p:spPr bwMode="auto">
            <a:xfrm>
              <a:off x="280" y="213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4" name="Freeform 1421" hidden="0"/>
            <p:cNvSpPr/>
            <p:nvPr isPhoto="0"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 fill="norm" stroke="1" extrusionOk="0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5" name="Freeform 1422" hidden="0"/>
            <p:cNvSpPr/>
            <p:nvPr isPhoto="0"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 fill="norm" stroke="1" extrusionOk="0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6" name="Freeform 1423" hidden="0"/>
            <p:cNvSpPr/>
            <p:nvPr isPhoto="0"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7" name="Freeform 1424" hidden="0"/>
            <p:cNvSpPr/>
            <p:nvPr isPhoto="0"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8" name="Freeform 1425" hidden="0"/>
            <p:cNvSpPr/>
            <p:nvPr isPhoto="0"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99" name="Freeform 1426" hidden="0"/>
            <p:cNvSpPr/>
            <p:nvPr isPhoto="0"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0" name="Freeform 1427" hidden="0"/>
            <p:cNvSpPr/>
            <p:nvPr isPhoto="0"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 fill="norm" stroke="1" extrusionOk="0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1" name="Freeform 1428" hidden="0"/>
            <p:cNvSpPr/>
            <p:nvPr isPhoto="0"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 fill="norm" stroke="1" extrusionOk="0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2" name="Freeform 1429" hidden="0"/>
            <p:cNvSpPr/>
            <p:nvPr isPhoto="0"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 fill="norm" stroke="1" extrusionOk="0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3" name="Freeform 1430" hidden="0"/>
            <p:cNvSpPr/>
            <p:nvPr isPhoto="0"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4" name="Freeform 1431" hidden="0"/>
            <p:cNvSpPr/>
            <p:nvPr isPhoto="0"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5" name="Freeform 1432" hidden="0"/>
            <p:cNvSpPr/>
            <p:nvPr isPhoto="0"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6" name="Rectangle 1433" hidden="0"/>
            <p:cNvSpPr>
              <a:spLocks noChangeArrowheads="1"/>
            </p:cNvSpPr>
            <p:nvPr isPhoto="0" userDrawn="1"/>
          </p:nvSpPr>
          <p:spPr bwMode="auto">
            <a:xfrm>
              <a:off x="280" y="208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7" name="Freeform 1434" hidden="0"/>
            <p:cNvSpPr/>
            <p:nvPr isPhoto="0"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8" name="Freeform 1435" hidden="0"/>
            <p:cNvSpPr/>
            <p:nvPr isPhoto="0"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09" name="Freeform 1436" hidden="0"/>
            <p:cNvSpPr/>
            <p:nvPr isPhoto="0"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0" name="Freeform 1437" hidden="0"/>
            <p:cNvSpPr/>
            <p:nvPr isPhoto="0"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 fill="norm" stroke="1" extrusionOk="0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1" name="Freeform 1438" hidden="0"/>
            <p:cNvSpPr/>
            <p:nvPr isPhoto="0"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 fill="norm" stroke="1" extrusionOk="0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2" name="Freeform 1439" hidden="0"/>
            <p:cNvSpPr/>
            <p:nvPr isPhoto="0" userDrawn="1"/>
          </p:nvSpPr>
          <p:spPr bwMode="auto">
            <a:xfrm>
              <a:off x="279" y="208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 fill="norm" stroke="1" extrusionOk="0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3" name="Freeform 1440" hidden="0"/>
            <p:cNvSpPr/>
            <p:nvPr isPhoto="0"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4" name="Freeform 1441" hidden="0"/>
            <p:cNvSpPr/>
            <p:nvPr isPhoto="0"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5" name="Freeform 1442" hidden="0"/>
            <p:cNvSpPr/>
            <p:nvPr isPhoto="0"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6" name="Freeform 1443" hidden="0"/>
            <p:cNvSpPr/>
            <p:nvPr isPhoto="0"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7" name="Freeform 1444" hidden="0"/>
            <p:cNvSpPr/>
            <p:nvPr isPhoto="0"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8" name="Freeform 1445" hidden="0"/>
            <p:cNvSpPr/>
            <p:nvPr isPhoto="0"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19" name="Freeform 1446" hidden="0"/>
            <p:cNvSpPr/>
            <p:nvPr isPhoto="0"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0" name="Freeform 1447" hidden="0"/>
            <p:cNvSpPr/>
            <p:nvPr isPhoto="0"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1" name="Freeform 1448" hidden="0"/>
            <p:cNvSpPr/>
            <p:nvPr isPhoto="0"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2" name="Freeform 1449" hidden="0"/>
            <p:cNvSpPr/>
            <p:nvPr isPhoto="0"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3" name="Freeform 1450" hidden="0"/>
            <p:cNvSpPr/>
            <p:nvPr isPhoto="0"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4" name="Freeform 1451" hidden="0"/>
            <p:cNvSpPr/>
            <p:nvPr isPhoto="0"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5" name="Freeform 1452" hidden="0"/>
            <p:cNvSpPr/>
            <p:nvPr isPhoto="0"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6" name="Freeform 1453" hidden="0"/>
            <p:cNvSpPr/>
            <p:nvPr isPhoto="0"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7" name="Freeform 1454" hidden="0"/>
            <p:cNvSpPr/>
            <p:nvPr isPhoto="0"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8" name="Freeform 1455" hidden="0"/>
            <p:cNvSpPr/>
            <p:nvPr isPhoto="0"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29" name="Freeform 1456" hidden="0"/>
            <p:cNvSpPr/>
            <p:nvPr isPhoto="0"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0" name="Freeform 1457" hidden="0"/>
            <p:cNvSpPr/>
            <p:nvPr isPhoto="0"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1" name="Freeform 1458" hidden="0"/>
            <p:cNvSpPr/>
            <p:nvPr isPhoto="0"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2" name="Freeform 1459" hidden="0"/>
            <p:cNvSpPr/>
            <p:nvPr isPhoto="0"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3" name="Freeform 1460" hidden="0"/>
            <p:cNvSpPr/>
            <p:nvPr isPhoto="0"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4" name="Freeform 1461" hidden="0"/>
            <p:cNvSpPr/>
            <p:nvPr isPhoto="0"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5" name="Freeform 1462" hidden="0"/>
            <p:cNvSpPr/>
            <p:nvPr isPhoto="0"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6" name="Freeform 1463" hidden="0"/>
            <p:cNvSpPr/>
            <p:nvPr isPhoto="0"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7" name="Freeform 1464" hidden="0"/>
            <p:cNvSpPr/>
            <p:nvPr isPhoto="0" userDrawn="1"/>
          </p:nvSpPr>
          <p:spPr bwMode="auto">
            <a:xfrm>
              <a:off x="280" y="213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8" name="Freeform 1465" hidden="0"/>
            <p:cNvSpPr/>
            <p:nvPr isPhoto="0" userDrawn="1"/>
          </p:nvSpPr>
          <p:spPr bwMode="auto">
            <a:xfrm>
              <a:off x="281" y="208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 fill="norm" stroke="1" extrusionOk="0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39" name="Freeform 1466" hidden="0"/>
            <p:cNvSpPr/>
            <p:nvPr isPhoto="0"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0" name="Freeform 1467" hidden="0"/>
            <p:cNvSpPr/>
            <p:nvPr isPhoto="0"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1" name="Freeform 1468" hidden="0"/>
            <p:cNvSpPr/>
            <p:nvPr isPhoto="0"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 fill="norm" stroke="1" extrusionOk="0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2" name="Freeform 1469" hidden="0"/>
            <p:cNvSpPr/>
            <p:nvPr isPhoto="0"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 fill="norm" stroke="1" extrusionOk="0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3" name="Freeform 1470" hidden="0"/>
            <p:cNvSpPr/>
            <p:nvPr isPhoto="0"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4" name="Freeform 1471" hidden="0"/>
            <p:cNvSpPr/>
            <p:nvPr isPhoto="0"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5" name="Freeform 1472" hidden="0"/>
            <p:cNvSpPr/>
            <p:nvPr isPhoto="0"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 fill="norm" stroke="1" extrusionOk="0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6" name="Freeform 1473" hidden="0"/>
            <p:cNvSpPr/>
            <p:nvPr isPhoto="0"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7" name="Freeform 1474" hidden="0"/>
            <p:cNvSpPr/>
            <p:nvPr isPhoto="0"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 fill="norm" stroke="1" extrusionOk="0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8" name="Freeform 1475" hidden="0"/>
            <p:cNvSpPr/>
            <p:nvPr isPhoto="0"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49" name="Freeform 1476" hidden="0"/>
            <p:cNvSpPr/>
            <p:nvPr isPhoto="0"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0" name="Freeform 1477" hidden="0"/>
            <p:cNvSpPr/>
            <p:nvPr isPhoto="0"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1" name="Freeform 1478" hidden="0"/>
            <p:cNvSpPr/>
            <p:nvPr isPhoto="0"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2" name="Freeform 1479" hidden="0"/>
            <p:cNvSpPr/>
            <p:nvPr isPhoto="0"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3" name="Freeform 1480" hidden="0"/>
            <p:cNvSpPr/>
            <p:nvPr isPhoto="0"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4" name="Freeform 1481" hidden="0"/>
            <p:cNvSpPr/>
            <p:nvPr isPhoto="0"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5" name="Freeform 1482" hidden="0"/>
            <p:cNvSpPr/>
            <p:nvPr isPhoto="0"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6" name="Rectangle 1483" hidden="0"/>
            <p:cNvSpPr>
              <a:spLocks noChangeArrowheads="1"/>
            </p:cNvSpPr>
            <p:nvPr isPhoto="0" userDrawn="1"/>
          </p:nvSpPr>
          <p:spPr bwMode="auto">
            <a:xfrm>
              <a:off x="293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7" name="Freeform 1484" hidden="0"/>
            <p:cNvSpPr/>
            <p:nvPr isPhoto="0"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8" name="Freeform 1485" hidden="0"/>
            <p:cNvSpPr/>
            <p:nvPr isPhoto="0"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59" name="Freeform 1486" hidden="0"/>
            <p:cNvSpPr/>
            <p:nvPr isPhoto="0"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0" name="Freeform 1487" hidden="0"/>
            <p:cNvSpPr/>
            <p:nvPr isPhoto="0"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1" name="Freeform 1488" hidden="0"/>
            <p:cNvSpPr/>
            <p:nvPr isPhoto="0"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2" name="Freeform 1489" hidden="0"/>
            <p:cNvSpPr/>
            <p:nvPr isPhoto="0"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3" name="Freeform 1490" hidden="0"/>
            <p:cNvSpPr/>
            <p:nvPr isPhoto="0"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4" name="Freeform 1491" hidden="0"/>
            <p:cNvSpPr/>
            <p:nvPr isPhoto="0"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5" name="Freeform 1492" hidden="0"/>
            <p:cNvSpPr/>
            <p:nvPr isPhoto="0"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6" name="Freeform 1493" hidden="0"/>
            <p:cNvSpPr/>
            <p:nvPr isPhoto="0"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7" name="Freeform 1494" hidden="0"/>
            <p:cNvSpPr/>
            <p:nvPr isPhoto="0"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8" name="Freeform 1495" hidden="0"/>
            <p:cNvSpPr/>
            <p:nvPr isPhoto="0"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69" name="Freeform 1496" hidden="0"/>
            <p:cNvSpPr/>
            <p:nvPr isPhoto="0"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0" name="Freeform 1497" hidden="0"/>
            <p:cNvSpPr/>
            <p:nvPr isPhoto="0"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1" name="Freeform 1498" hidden="0"/>
            <p:cNvSpPr/>
            <p:nvPr isPhoto="0"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2" name="Rectangle 1499" hidden="0"/>
            <p:cNvSpPr>
              <a:spLocks noChangeArrowheads="1"/>
            </p:cNvSpPr>
            <p:nvPr isPhoto="0"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3" name="Freeform 1500" hidden="0"/>
            <p:cNvSpPr/>
            <p:nvPr isPhoto="0"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4" name="Freeform 1501" hidden="0"/>
            <p:cNvSpPr/>
            <p:nvPr isPhoto="0"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5" name="Freeform 1502" hidden="0"/>
            <p:cNvSpPr/>
            <p:nvPr isPhoto="0"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6" name="Freeform 1503" hidden="0"/>
            <p:cNvSpPr/>
            <p:nvPr isPhoto="0"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7" name="Freeform 1504" hidden="0"/>
            <p:cNvSpPr/>
            <p:nvPr isPhoto="0"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8" name="Freeform 1505" hidden="0"/>
            <p:cNvSpPr/>
            <p:nvPr isPhoto="0"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79" name="Freeform 1506" hidden="0"/>
            <p:cNvSpPr/>
            <p:nvPr isPhoto="0"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0" name="Freeform 1507" hidden="0"/>
            <p:cNvSpPr/>
            <p:nvPr isPhoto="0"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1" name="Freeform 1508" hidden="0"/>
            <p:cNvSpPr/>
            <p:nvPr isPhoto="0"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2" name="Freeform 1509" hidden="0"/>
            <p:cNvSpPr/>
            <p:nvPr isPhoto="0"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 fill="norm" stroke="1" extrusionOk="0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3" name="Freeform 1510" hidden="0"/>
            <p:cNvSpPr/>
            <p:nvPr isPhoto="0"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 fill="norm" stroke="1" extrusionOk="0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4" name="Freeform 1511" hidden="0"/>
            <p:cNvSpPr>
              <a:spLocks noEditPoints="1"/>
            </p:cNvSpPr>
            <p:nvPr isPhoto="0"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 fill="norm" stroke="1" extrusionOk="0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5" name="Freeform 1512" hidden="0"/>
            <p:cNvSpPr/>
            <p:nvPr isPhoto="0"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 fill="norm" stroke="1" extrusionOk="0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6" name="Freeform 1513" hidden="0"/>
            <p:cNvSpPr/>
            <p:nvPr isPhoto="0"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 fill="norm" stroke="1" extrusionOk="0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7" name="Freeform 1514" hidden="0"/>
            <p:cNvSpPr/>
            <p:nvPr isPhoto="0"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8" name="Freeform 1515" hidden="0"/>
            <p:cNvSpPr/>
            <p:nvPr isPhoto="0"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 fill="norm" stroke="1" extrusionOk="0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89" name="Freeform 1516" hidden="0"/>
            <p:cNvSpPr/>
            <p:nvPr isPhoto="0"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 fill="norm" stroke="1" extrusionOk="0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0" name="Freeform 1517" hidden="0"/>
            <p:cNvSpPr/>
            <p:nvPr isPhoto="0"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1" name="Freeform 1518" hidden="0"/>
            <p:cNvSpPr/>
            <p:nvPr isPhoto="0"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 fill="norm" stroke="1" extrusionOk="0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2" name="Freeform 1519" hidden="0"/>
            <p:cNvSpPr>
              <a:spLocks noEditPoints="1"/>
            </p:cNvSpPr>
            <p:nvPr isPhoto="0"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 fill="norm" stroke="1" extrusionOk="0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3" name="Freeform 1520" hidden="0"/>
            <p:cNvSpPr/>
            <p:nvPr isPhoto="0"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 fill="norm" stroke="1" extrusionOk="0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4" name="Freeform 1521" hidden="0"/>
            <p:cNvSpPr/>
            <p:nvPr isPhoto="0"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 fill="norm" stroke="1" extrusionOk="0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5" name="Freeform 1522" hidden="0"/>
            <p:cNvSpPr/>
            <p:nvPr isPhoto="0"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 fill="norm" stroke="1" extrusionOk="0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6" name="Freeform 1523" hidden="0"/>
            <p:cNvSpPr/>
            <p:nvPr isPhoto="0"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7" name="Freeform 1524" hidden="0"/>
            <p:cNvSpPr/>
            <p:nvPr isPhoto="0" userDrawn="1"/>
          </p:nvSpPr>
          <p:spPr bwMode="auto">
            <a:xfrm>
              <a:off x="367" y="396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8" name="Freeform 1525" hidden="0"/>
            <p:cNvSpPr/>
            <p:nvPr isPhoto="0"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99" name="Freeform 1526" hidden="0"/>
            <p:cNvSpPr/>
            <p:nvPr isPhoto="0" userDrawn="1"/>
          </p:nvSpPr>
          <p:spPr bwMode="auto">
            <a:xfrm>
              <a:off x="427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0" name="Freeform 1527" hidden="0"/>
            <p:cNvSpPr/>
            <p:nvPr isPhoto="0"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 fill="norm" stroke="1" extrusionOk="0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1" name="Freeform 1528" hidden="0"/>
            <p:cNvSpPr/>
            <p:nvPr isPhoto="0"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2" name="Freeform 1529" hidden="0"/>
            <p:cNvSpPr/>
            <p:nvPr isPhoto="0"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3" name="Freeform 1530" hidden="0"/>
            <p:cNvSpPr/>
            <p:nvPr isPhoto="0"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 fill="norm" stroke="1" extrusionOk="0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4" name="Freeform 1531" hidden="0"/>
            <p:cNvSpPr/>
            <p:nvPr isPhoto="0"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5" name="Freeform 1532" hidden="0"/>
            <p:cNvSpPr>
              <a:spLocks noEditPoints="1"/>
            </p:cNvSpPr>
            <p:nvPr isPhoto="0"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 fill="norm" stroke="1" extrusionOk="0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6" name="Freeform 1533" hidden="0"/>
            <p:cNvSpPr/>
            <p:nvPr isPhoto="0"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 fill="norm" stroke="1" extrusionOk="0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7" name="Freeform 1534" hidden="0"/>
            <p:cNvSpPr/>
            <p:nvPr isPhoto="0"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 fill="norm" stroke="1" extrusionOk="0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8" name="Freeform 1535" hidden="0"/>
            <p:cNvSpPr/>
            <p:nvPr isPhoto="0"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09" name="Freeform 1536" hidden="0"/>
            <p:cNvSpPr/>
            <p:nvPr isPhoto="0" userDrawn="1"/>
          </p:nvSpPr>
          <p:spPr bwMode="auto">
            <a:xfrm>
              <a:off x="334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0" name="Freeform 1537" hidden="0"/>
            <p:cNvSpPr/>
            <p:nvPr isPhoto="0"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 fill="norm" stroke="1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1" name="Freeform 1538" hidden="0"/>
            <p:cNvSpPr/>
            <p:nvPr isPhoto="0"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2" name="Freeform 1539" hidden="0"/>
            <p:cNvSpPr/>
            <p:nvPr isPhoto="0"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 fill="norm" stroke="1" extrusionOk="0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3" name="Freeform 1540" hidden="0"/>
            <p:cNvSpPr/>
            <p:nvPr isPhoto="0"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4" name="Freeform 1541" hidden="0"/>
            <p:cNvSpPr/>
            <p:nvPr isPhoto="0"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 fill="norm" stroke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5" name="Freeform 1542" hidden="0"/>
            <p:cNvSpPr/>
            <p:nvPr isPhoto="0"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 fill="norm" stroke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6" name="Freeform 1543" hidden="0"/>
            <p:cNvSpPr/>
            <p:nvPr isPhoto="0"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 fill="norm" stroke="1" extrusionOk="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7" name="Freeform 1544" hidden="0"/>
            <p:cNvSpPr/>
            <p:nvPr isPhoto="0"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8" name="Freeform 1545" hidden="0"/>
            <p:cNvSpPr/>
            <p:nvPr isPhoto="0"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 fill="norm" stroke="1" extrusionOk="0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19" name="Freeform 1546" hidden="0"/>
            <p:cNvSpPr/>
            <p:nvPr isPhoto="0"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 fill="norm" stroke="1" extrusionOk="0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0" name="Freeform 1547" hidden="0"/>
            <p:cNvSpPr/>
            <p:nvPr isPhoto="0"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 fill="norm" stroke="1" extrusionOk="0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1" name="Freeform 1548" hidden="0"/>
            <p:cNvSpPr/>
            <p:nvPr isPhoto="0"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 fill="norm" stroke="1" extrusionOk="0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2" name="Freeform 1549" hidden="0"/>
            <p:cNvSpPr/>
            <p:nvPr isPhoto="0"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 fill="norm" stroke="1" extrusionOk="0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3" name="Freeform 1550" hidden="0"/>
            <p:cNvSpPr/>
            <p:nvPr isPhoto="0"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4" name="Freeform 1551" hidden="0"/>
            <p:cNvSpPr/>
            <p:nvPr isPhoto="0"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 fill="norm" stroke="1" extrusionOk="0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5" name="Freeform 1552" hidden="0"/>
            <p:cNvSpPr/>
            <p:nvPr isPhoto="0"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 fill="norm" stroke="1" extrusionOk="0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6" name="Freeform 1553" hidden="0"/>
            <p:cNvSpPr/>
            <p:nvPr isPhoto="0"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7" name="Freeform 1554" hidden="0"/>
            <p:cNvSpPr/>
            <p:nvPr isPhoto="0"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 fill="norm" stroke="1" extrusionOk="0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8" name="Freeform 1555" hidden="0"/>
            <p:cNvSpPr/>
            <p:nvPr isPhoto="0"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29" name="Freeform 1556" hidden="0"/>
            <p:cNvSpPr/>
            <p:nvPr isPhoto="0"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0" name="Freeform 1557" hidden="0"/>
            <p:cNvSpPr/>
            <p:nvPr isPhoto="0"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1" name="Freeform 1558" hidden="0"/>
            <p:cNvSpPr/>
            <p:nvPr isPhoto="0"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2" name="Freeform 1559" hidden="0"/>
            <p:cNvSpPr/>
            <p:nvPr isPhoto="0"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3" name="Freeform 1560" hidden="0"/>
            <p:cNvSpPr/>
            <p:nvPr isPhoto="0"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4" name="Freeform 1561" hidden="0"/>
            <p:cNvSpPr/>
            <p:nvPr isPhoto="0"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 fill="norm" stroke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5" name="Freeform 1562" hidden="0"/>
            <p:cNvSpPr/>
            <p:nvPr isPhoto="0"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 fill="norm" stroke="1" extrusionOk="0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6" name="Freeform 1563" hidden="0"/>
            <p:cNvSpPr/>
            <p:nvPr isPhoto="0"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 fill="norm" stroke="1" extrusionOk="0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7" name="Freeform 1564" hidden="0"/>
            <p:cNvSpPr/>
            <p:nvPr isPhoto="0"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 fill="norm" stroke="1" extrusionOk="0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8" name="Freeform 1565" hidden="0"/>
            <p:cNvSpPr/>
            <p:nvPr isPhoto="0"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 fill="norm" stroke="1" extrusionOk="0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39" name="Freeform 1566" hidden="0"/>
            <p:cNvSpPr/>
            <p:nvPr isPhoto="0" userDrawn="1"/>
          </p:nvSpPr>
          <p:spPr bwMode="auto">
            <a:xfrm>
              <a:off x="386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0" name="Freeform 1567" hidden="0"/>
            <p:cNvSpPr/>
            <p:nvPr isPhoto="0"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1" name="Freeform 1568" hidden="0"/>
            <p:cNvSpPr/>
            <p:nvPr isPhoto="0"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 fill="norm" stroke="1" extrusionOk="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2" name="Freeform 1569" hidden="0"/>
            <p:cNvSpPr/>
            <p:nvPr isPhoto="0"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 fill="norm" stroke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3" name="Freeform 1570" hidden="0"/>
            <p:cNvSpPr/>
            <p:nvPr isPhoto="0" userDrawn="1"/>
          </p:nvSpPr>
          <p:spPr bwMode="auto">
            <a:xfrm>
              <a:off x="396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 fill="norm" stroke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4" name="Freeform 1571" hidden="0"/>
            <p:cNvSpPr/>
            <p:nvPr isPhoto="0"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 fill="norm" stroke="1" extrusionOk="0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5" name="Freeform 1572" hidden="0"/>
            <p:cNvSpPr/>
            <p:nvPr isPhoto="0"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 fill="norm" stroke="1" extrusionOk="0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6" name="Freeform 1573" hidden="0"/>
            <p:cNvSpPr/>
            <p:nvPr isPhoto="0"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 fill="norm" stroke="1" extrusionOk="0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7" name="Freeform 1574" hidden="0"/>
            <p:cNvSpPr/>
            <p:nvPr isPhoto="0"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 fill="norm" stroke="1" extrusionOk="0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8" name="Freeform 1575" hidden="0"/>
            <p:cNvSpPr/>
            <p:nvPr isPhoto="0" userDrawn="1"/>
          </p:nvSpPr>
          <p:spPr bwMode="auto">
            <a:xfrm>
              <a:off x="298" y="287"/>
              <a:ext cx="66" cy="88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 fill="norm" stroke="1" extrusionOk="0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49" name="Freeform 1576" hidden="0"/>
            <p:cNvSpPr/>
            <p:nvPr isPhoto="0"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0" name="Freeform 1577" hidden="0"/>
            <p:cNvSpPr/>
            <p:nvPr isPhoto="0"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 fill="norm" stroke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1" name="Freeform 1578" hidden="0"/>
            <p:cNvSpPr/>
            <p:nvPr isPhoto="0"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 fill="norm" stroke="1" extrusionOk="0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2" name="Freeform 1579" hidden="0"/>
            <p:cNvSpPr/>
            <p:nvPr isPhoto="0"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3" name="Freeform 1580" hidden="0"/>
            <p:cNvSpPr/>
            <p:nvPr isPhoto="0"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 fill="norm" stroke="1" extrusionOk="0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4" name="Freeform 1581" hidden="0"/>
            <p:cNvSpPr/>
            <p:nvPr isPhoto="0"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5" name="Freeform 1582" hidden="0"/>
            <p:cNvSpPr/>
            <p:nvPr isPhoto="0"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6" name="Freeform 1583" hidden="0"/>
            <p:cNvSpPr/>
            <p:nvPr isPhoto="0"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 fill="norm" stroke="1" extrusionOk="0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57" name="Freeform 1584" hidden="0"/>
            <p:cNvSpPr/>
            <p:nvPr isPhoto="0"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</p:grpSp>
      <p:grpSp>
        <p:nvGrpSpPr>
          <p:cNvPr id="986" name="Group 1786" hidden="0"/>
          <p:cNvGrpSpPr/>
          <p:nvPr isPhoto="0" userDrawn="1"/>
        </p:nvGrpSpPr>
        <p:grpSpPr bwMode="auto">
          <a:xfrm>
            <a:off x="613771" y="316606"/>
            <a:ext cx="248474" cy="460037"/>
            <a:chOff x="331" y="181"/>
            <a:chExt cx="134" cy="263"/>
          </a:xfrm>
        </p:grpSpPr>
        <p:sp>
          <p:nvSpPr>
            <p:cNvPr id="1158" name="Freeform 1586" hidden="0"/>
            <p:cNvSpPr/>
            <p:nvPr isPhoto="0"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59" name="Freeform 1587" hidden="0"/>
            <p:cNvSpPr/>
            <p:nvPr isPhoto="0"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 fill="norm" stroke="1" extrusionOk="0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0" name="Freeform 1588" hidden="0"/>
            <p:cNvSpPr/>
            <p:nvPr isPhoto="0"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1" name="Freeform 1589" hidden="0"/>
            <p:cNvSpPr/>
            <p:nvPr isPhoto="0"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2" name="Freeform 1590" hidden="0"/>
            <p:cNvSpPr/>
            <p:nvPr isPhoto="0"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3" name="Freeform 1591" hidden="0"/>
            <p:cNvSpPr/>
            <p:nvPr isPhoto="0"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 fill="norm" stroke="1" extrusionOk="0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4" name="Freeform 1592" hidden="0"/>
            <p:cNvSpPr/>
            <p:nvPr isPhoto="0"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 fill="norm" stroke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5" name="Freeform 1593" hidden="0"/>
            <p:cNvSpPr/>
            <p:nvPr isPhoto="0"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6" name="Freeform 1594" hidden="0"/>
            <p:cNvSpPr/>
            <p:nvPr isPhoto="0"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 fill="norm" stroke="1" extrusionOk="0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7" name="Freeform 1595" hidden="0"/>
            <p:cNvSpPr/>
            <p:nvPr isPhoto="0"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 fill="norm" stroke="1" extrusionOk="0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8" name="Freeform 1596" hidden="0"/>
            <p:cNvSpPr/>
            <p:nvPr isPhoto="0"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 fill="norm" stroke="1" extrusionOk="0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69" name="Freeform 1597" hidden="0"/>
            <p:cNvSpPr/>
            <p:nvPr isPhoto="0"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0" name="Freeform 1598" hidden="0"/>
            <p:cNvSpPr/>
            <p:nvPr isPhoto="0"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 fill="norm" stroke="1" extrusionOk="0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1" name="Freeform 1599" hidden="0"/>
            <p:cNvSpPr/>
            <p:nvPr isPhoto="0"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2" name="Freeform 1600" hidden="0"/>
            <p:cNvSpPr/>
            <p:nvPr isPhoto="0"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 fill="norm" stroke="1" extrusionOk="0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3" name="Freeform 1601" hidden="0"/>
            <p:cNvSpPr/>
            <p:nvPr isPhoto="0" userDrawn="1"/>
          </p:nvSpPr>
          <p:spPr bwMode="auto">
            <a:xfrm>
              <a:off x="427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 fill="norm" stroke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4" name="Freeform 1602" hidden="0"/>
            <p:cNvSpPr/>
            <p:nvPr isPhoto="0"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5" name="Freeform 1603" hidden="0"/>
            <p:cNvSpPr/>
            <p:nvPr isPhoto="0" userDrawn="1"/>
          </p:nvSpPr>
          <p:spPr bwMode="auto">
            <a:xfrm>
              <a:off x="423" y="244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 fill="norm" stroke="1" extrusionOk="0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6" name="Freeform 1604" hidden="0"/>
            <p:cNvSpPr/>
            <p:nvPr isPhoto="0"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 fill="norm" stroke="1" extrusionOk="0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7" name="Freeform 1605" hidden="0"/>
            <p:cNvSpPr/>
            <p:nvPr isPhoto="0"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 fill="norm" stroke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8" name="Freeform 1606" hidden="0"/>
            <p:cNvSpPr/>
            <p:nvPr isPhoto="0"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 fill="norm" stroke="1" extrusionOk="0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79" name="Freeform 1607" hidden="0"/>
            <p:cNvSpPr/>
            <p:nvPr isPhoto="0"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 fill="norm" stroke="1" extrusionOk="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0" name="Freeform 1608" hidden="0"/>
            <p:cNvSpPr/>
            <p:nvPr isPhoto="0"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 fill="norm" stroke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1" name="Freeform 1609" hidden="0"/>
            <p:cNvSpPr/>
            <p:nvPr isPhoto="0"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 fill="norm" stroke="1" extrusionOk="0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2" name="Freeform 1610" hidden="0"/>
            <p:cNvSpPr/>
            <p:nvPr isPhoto="0"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 fill="norm" stroke="1" extrusionOk="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3" name="Freeform 1611" hidden="0"/>
            <p:cNvSpPr/>
            <p:nvPr isPhoto="0"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 fill="norm" stroke="1" extrusionOk="0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4" name="Freeform 1612" hidden="0"/>
            <p:cNvSpPr/>
            <p:nvPr isPhoto="0"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 fill="norm" stroke="1" extrusionOk="0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5" name="Freeform 1613" hidden="0"/>
            <p:cNvSpPr/>
            <p:nvPr isPhoto="0"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 fill="norm" stroke="1" extrusionOk="0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6" name="Freeform 1614" hidden="0"/>
            <p:cNvSpPr/>
            <p:nvPr isPhoto="0"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 fill="norm" stroke="1" extrusionOk="0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7" name="Freeform 1615" hidden="0"/>
            <p:cNvSpPr/>
            <p:nvPr isPhoto="0"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8" name="Freeform 1616" hidden="0"/>
            <p:cNvSpPr/>
            <p:nvPr isPhoto="0"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89" name="Freeform 1617" hidden="0"/>
            <p:cNvSpPr/>
            <p:nvPr isPhoto="0"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0" name="Freeform 1618" hidden="0"/>
            <p:cNvSpPr/>
            <p:nvPr isPhoto="0"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1" name="Freeform 1619" hidden="0"/>
            <p:cNvSpPr/>
            <p:nvPr isPhoto="0"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 fill="norm" stroke="1" extrusionOk="0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2" name="Freeform 1620" hidden="0"/>
            <p:cNvSpPr/>
            <p:nvPr isPhoto="0" userDrawn="1"/>
          </p:nvSpPr>
          <p:spPr bwMode="auto">
            <a:xfrm>
              <a:off x="417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 fill="norm" stroke="1" extrusionOk="0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3" name="Freeform 1621" hidden="0"/>
            <p:cNvSpPr/>
            <p:nvPr isPhoto="0"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 fill="norm" stroke="1" extrusionOk="0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4" name="Freeform 1622" hidden="0"/>
            <p:cNvSpPr/>
            <p:nvPr isPhoto="0"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 fill="norm" stroke="1" extrusionOk="0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5" name="Freeform 1623" hidden="0"/>
            <p:cNvSpPr/>
            <p:nvPr isPhoto="0"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 fill="norm" stroke="1" extrusionOk="0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6" name="Freeform 1624" hidden="0"/>
            <p:cNvSpPr/>
            <p:nvPr isPhoto="0"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7" name="Freeform 1625" hidden="0"/>
            <p:cNvSpPr/>
            <p:nvPr isPhoto="0"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 fill="norm" stroke="1" extrusionOk="0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8" name="Freeform 1626" hidden="0"/>
            <p:cNvSpPr/>
            <p:nvPr isPhoto="0"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 fill="norm" stroke="1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99" name="Freeform 1627" hidden="0"/>
            <p:cNvSpPr/>
            <p:nvPr isPhoto="0"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0" name="Freeform 1628" hidden="0"/>
            <p:cNvSpPr/>
            <p:nvPr isPhoto="0"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 fill="norm" stroke="1" extrusionOk="0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1" name="Freeform 1629" hidden="0"/>
            <p:cNvSpPr/>
            <p:nvPr isPhoto="0"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 fill="norm" stroke="1" extrusionOk="0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2" name="Freeform 1630" hidden="0"/>
            <p:cNvSpPr/>
            <p:nvPr isPhoto="0"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 fill="norm" stroke="1" extrusionOk="0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3" name="Freeform 1631" hidden="0"/>
            <p:cNvSpPr/>
            <p:nvPr isPhoto="0"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4" name="Freeform 1632" hidden="0"/>
            <p:cNvSpPr/>
            <p:nvPr isPhoto="0"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 fill="norm" stroke="1" extrusionOk="0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5" name="Freeform 1633" hidden="0"/>
            <p:cNvSpPr/>
            <p:nvPr isPhoto="0"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 fill="norm" stroke="1" extrusionOk="0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6" name="Freeform 1634" hidden="0"/>
            <p:cNvSpPr/>
            <p:nvPr isPhoto="0"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 fill="norm" stroke="1" extrusionOk="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7" name="Freeform 1635" hidden="0"/>
            <p:cNvSpPr/>
            <p:nvPr isPhoto="0"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8" name="Freeform 1636" hidden="0"/>
            <p:cNvSpPr/>
            <p:nvPr isPhoto="0"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 fill="norm" stroke="1" extrusionOk="0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09" name="Freeform 1637" hidden="0"/>
            <p:cNvSpPr/>
            <p:nvPr isPhoto="0"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0" name="Freeform 1638" hidden="0"/>
            <p:cNvSpPr/>
            <p:nvPr isPhoto="0"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 fill="norm" stroke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1" name="Freeform 1639" hidden="0"/>
            <p:cNvSpPr/>
            <p:nvPr isPhoto="0"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 fill="norm" stroke="1" extrusionOk="0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2" name="Freeform 1640" hidden="0"/>
            <p:cNvSpPr/>
            <p:nvPr isPhoto="0"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 fill="norm" stroke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3" name="Freeform 1641" hidden="0"/>
            <p:cNvSpPr/>
            <p:nvPr isPhoto="0"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 fill="norm" stroke="1" extrusionOk="0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4" name="Freeform 1642" hidden="0"/>
            <p:cNvSpPr/>
            <p:nvPr isPhoto="0"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5" name="Freeform 1643" hidden="0"/>
            <p:cNvSpPr/>
            <p:nvPr isPhoto="0"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 fill="norm" stroke="1" extrusionOk="0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6" name="Freeform 1644" hidden="0"/>
            <p:cNvSpPr/>
            <p:nvPr isPhoto="0"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7" name="Freeform 1645" hidden="0"/>
            <p:cNvSpPr/>
            <p:nvPr isPhoto="0" userDrawn="1"/>
          </p:nvSpPr>
          <p:spPr bwMode="auto">
            <a:xfrm>
              <a:off x="444" y="293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8" name="Freeform 1646" hidden="0"/>
            <p:cNvSpPr/>
            <p:nvPr isPhoto="0"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19" name="Freeform 1647" hidden="0"/>
            <p:cNvSpPr/>
            <p:nvPr isPhoto="0"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0" name="Freeform 1648" hidden="0"/>
            <p:cNvSpPr/>
            <p:nvPr isPhoto="0"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1" name="Freeform 1649" hidden="0"/>
            <p:cNvSpPr/>
            <p:nvPr isPhoto="0"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 fill="norm" stroke="1" extrusionOk="0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2" name="Freeform 1650" hidden="0"/>
            <p:cNvSpPr/>
            <p:nvPr isPhoto="0"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 fill="norm" stroke="1" extrusionOk="0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3" name="Freeform 1651" hidden="0"/>
            <p:cNvSpPr/>
            <p:nvPr isPhoto="0" userDrawn="1"/>
          </p:nvSpPr>
          <p:spPr bwMode="auto">
            <a:xfrm>
              <a:off x="365" y="427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 fill="norm" stroke="1" extrusionOk="0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4" name="Freeform 1652" hidden="0"/>
            <p:cNvSpPr/>
            <p:nvPr isPhoto="0"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5" name="Freeform 1653" hidden="0"/>
            <p:cNvSpPr/>
            <p:nvPr isPhoto="0" userDrawn="1"/>
          </p:nvSpPr>
          <p:spPr bwMode="auto">
            <a:xfrm>
              <a:off x="370" y="417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 fill="norm" stroke="1" extrusionOk="0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6" name="Freeform 1654" hidden="0"/>
            <p:cNvSpPr/>
            <p:nvPr isPhoto="0"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 fill="norm" stroke="1" extrusionOk="0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7" name="Freeform 1655" hidden="0"/>
            <p:cNvSpPr/>
            <p:nvPr isPhoto="0"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8" name="Freeform 1656" hidden="0"/>
            <p:cNvSpPr/>
            <p:nvPr isPhoto="0"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29" name="Freeform 1657" hidden="0"/>
            <p:cNvSpPr/>
            <p:nvPr isPhoto="0"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 fill="norm" stroke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0" name="Freeform 1658" hidden="0"/>
            <p:cNvSpPr/>
            <p:nvPr isPhoto="0"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 fill="norm" stroke="1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1" name="Freeform 1659" hidden="0"/>
            <p:cNvSpPr/>
            <p:nvPr isPhoto="0"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2" name="Freeform 1660" hidden="0"/>
            <p:cNvSpPr/>
            <p:nvPr isPhoto="0"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 fill="norm" stroke="1" extrusionOk="0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3" name="Freeform 1661" hidden="0"/>
            <p:cNvSpPr/>
            <p:nvPr isPhoto="0"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 fill="norm" stroke="1" extrusionOk="0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4" name="Freeform 1662" hidden="0"/>
            <p:cNvSpPr/>
            <p:nvPr isPhoto="0"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 fill="norm" stroke="1" extrusionOk="0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5" name="Freeform 1663" hidden="0"/>
            <p:cNvSpPr/>
            <p:nvPr isPhoto="0" userDrawn="1"/>
          </p:nvSpPr>
          <p:spPr bwMode="auto">
            <a:xfrm>
              <a:off x="427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 fill="norm" stroke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6" name="Freeform 1664" hidden="0"/>
            <p:cNvSpPr/>
            <p:nvPr isPhoto="0"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 fill="norm" stroke="1" extrusionOk="0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7" name="Freeform 1665" hidden="0"/>
            <p:cNvSpPr/>
            <p:nvPr isPhoto="0"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 fill="norm" stroke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8" name="Freeform 1666" hidden="0"/>
            <p:cNvSpPr/>
            <p:nvPr isPhoto="0" userDrawn="1"/>
          </p:nvSpPr>
          <p:spPr bwMode="auto">
            <a:xfrm>
              <a:off x="396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 fill="norm" stroke="1" extrusionOk="0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39" name="Freeform 1667" hidden="0"/>
            <p:cNvSpPr/>
            <p:nvPr isPhoto="0"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 fill="norm" stroke="1" extrusionOk="0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0" name="Freeform 1668" hidden="0"/>
            <p:cNvSpPr/>
            <p:nvPr isPhoto="0"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 fill="norm" stroke="1" extrusionOk="0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1" name="Freeform 1669" hidden="0"/>
            <p:cNvSpPr/>
            <p:nvPr isPhoto="0"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 fill="norm" stroke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2" name="Freeform 1670" hidden="0"/>
            <p:cNvSpPr/>
            <p:nvPr isPhoto="0" userDrawn="1"/>
          </p:nvSpPr>
          <p:spPr bwMode="auto">
            <a:xfrm>
              <a:off x="404" y="293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 fill="norm" stroke="1" extrusionOk="0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3" name="Freeform 1671" hidden="0"/>
            <p:cNvSpPr/>
            <p:nvPr isPhoto="0" userDrawn="1"/>
          </p:nvSpPr>
          <p:spPr bwMode="auto">
            <a:xfrm>
              <a:off x="417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4" name="Freeform 1672" hidden="0"/>
            <p:cNvSpPr/>
            <p:nvPr isPhoto="0"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 fill="norm" stroke="1" extrusionOk="0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5" name="Freeform 1673" hidden="0"/>
            <p:cNvSpPr/>
            <p:nvPr isPhoto="0"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 fill="norm" stroke="1" extrusionOk="0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6" name="Freeform 1674" hidden="0"/>
            <p:cNvSpPr/>
            <p:nvPr isPhoto="0"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 fill="norm" stroke="1" extrusionOk="0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7" name="Freeform 1675" hidden="0"/>
            <p:cNvSpPr/>
            <p:nvPr isPhoto="0"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 fill="norm" stroke="1" extrusionOk="0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8" name="Freeform 1676" hidden="0"/>
            <p:cNvSpPr/>
            <p:nvPr isPhoto="0"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 fill="norm" stroke="1" extrusionOk="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49" name="Freeform 1677" hidden="0"/>
            <p:cNvSpPr/>
            <p:nvPr isPhoto="0" userDrawn="1"/>
          </p:nvSpPr>
          <p:spPr bwMode="auto">
            <a:xfrm>
              <a:off x="396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 fill="norm" stroke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0" name="Freeform 1678" hidden="0"/>
            <p:cNvSpPr/>
            <p:nvPr isPhoto="0" userDrawn="1"/>
          </p:nvSpPr>
          <p:spPr bwMode="auto">
            <a:xfrm>
              <a:off x="386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 fill="norm" stroke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1" name="Freeform 1679" hidden="0"/>
            <p:cNvSpPr/>
            <p:nvPr isPhoto="0"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 fill="norm" stroke="1" extrusionOk="0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2" name="Freeform 1680" hidden="0"/>
            <p:cNvSpPr/>
            <p:nvPr isPhoto="0"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 fill="norm" stroke="1" extrusionOk="0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3" name="Freeform 1681" hidden="0"/>
            <p:cNvSpPr/>
            <p:nvPr isPhoto="0"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4" name="Freeform 1682" hidden="0"/>
            <p:cNvSpPr/>
            <p:nvPr isPhoto="0"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 fill="norm" stroke="1" extrusionOk="0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5" name="Freeform 1683" hidden="0"/>
            <p:cNvSpPr/>
            <p:nvPr isPhoto="0"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 fill="norm" stroke="1" extrusionOk="0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6" name="Freeform 1684" hidden="0"/>
            <p:cNvSpPr>
              <a:spLocks noEditPoints="1"/>
            </p:cNvSpPr>
            <p:nvPr isPhoto="0"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 fill="norm" stroke="1" extrusionOk="0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7" name="Freeform 1685" hidden="0"/>
            <p:cNvSpPr>
              <a:spLocks noEditPoints="1"/>
            </p:cNvSpPr>
            <p:nvPr isPhoto="0"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 fill="norm" stroke="1" extrusionOk="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8" name="Freeform 1686" hidden="0"/>
            <p:cNvSpPr/>
            <p:nvPr isPhoto="0"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 fill="norm" stroke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59" name="Freeform 1687" hidden="0"/>
            <p:cNvSpPr>
              <a:spLocks noEditPoints="1"/>
            </p:cNvSpPr>
            <p:nvPr isPhoto="0"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 fill="norm" stroke="1" extrusionOk="0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0" name="Freeform 1688" hidden="0"/>
            <p:cNvSpPr>
              <a:spLocks noEditPoints="1"/>
            </p:cNvSpPr>
            <p:nvPr isPhoto="0"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 fill="norm" stroke="1" extrusionOk="0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1" name="Freeform 1689" hidden="0"/>
            <p:cNvSpPr/>
            <p:nvPr isPhoto="0"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 fill="norm" stroke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2" name="Freeform 1690" hidden="0"/>
            <p:cNvSpPr>
              <a:spLocks noEditPoints="1"/>
            </p:cNvSpPr>
            <p:nvPr isPhoto="0"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 fill="norm" stroke="1" extrusionOk="0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3" name="Freeform 1691" hidden="0"/>
            <p:cNvSpPr/>
            <p:nvPr isPhoto="0"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 fill="norm" stroke="1" extrusionOk="0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4" name="Freeform 1692" hidden="0"/>
            <p:cNvSpPr/>
            <p:nvPr isPhoto="0"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 fill="norm" stroke="1" extrusionOk="0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5" name="Freeform 1693" hidden="0"/>
            <p:cNvSpPr/>
            <p:nvPr isPhoto="0"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 fill="norm" stroke="1" extrusionOk="0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6" name="Freeform 1694" hidden="0"/>
            <p:cNvSpPr/>
            <p:nvPr isPhoto="0"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 fill="norm" stroke="1" extrusionOk="0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7" name="Freeform 1695" hidden="0"/>
            <p:cNvSpPr/>
            <p:nvPr isPhoto="0"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8" name="Freeform 1696" hidden="0"/>
            <p:cNvSpPr/>
            <p:nvPr isPhoto="0"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 fill="norm" stroke="1" extrusionOk="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69" name="Freeform 1697" hidden="0"/>
            <p:cNvSpPr/>
            <p:nvPr isPhoto="0"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 fill="norm" stroke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0" name="Freeform 1698" hidden="0"/>
            <p:cNvSpPr/>
            <p:nvPr isPhoto="0"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 fill="norm" stroke="1" extrusionOk="0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1" name="Freeform 1699" hidden="0"/>
            <p:cNvSpPr/>
            <p:nvPr isPhoto="0" userDrawn="1"/>
          </p:nvSpPr>
          <p:spPr bwMode="auto">
            <a:xfrm>
              <a:off x="396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 fill="norm" stroke="1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2" name="Freeform 1700" hidden="0"/>
            <p:cNvSpPr/>
            <p:nvPr isPhoto="0"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 fill="norm" stroke="1" extrusionOk="0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3" name="Freeform 1701" hidden="0"/>
            <p:cNvSpPr/>
            <p:nvPr isPhoto="0"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 fill="norm" stroke="1" extrusionOk="0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4" name="Freeform 1702" hidden="0"/>
            <p:cNvSpPr/>
            <p:nvPr isPhoto="0"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5" name="Freeform 1703" hidden="0"/>
            <p:cNvSpPr/>
            <p:nvPr isPhoto="0"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 fill="norm" stroke="1" extrusionOk="0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6" name="Freeform 1704" hidden="0"/>
            <p:cNvSpPr/>
            <p:nvPr isPhoto="0"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 fill="norm" stroke="1" extrusionOk="0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7" name="Freeform 1705" hidden="0"/>
            <p:cNvSpPr/>
            <p:nvPr isPhoto="0"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8" name="Freeform 1706" hidden="0"/>
            <p:cNvSpPr/>
            <p:nvPr isPhoto="0"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 fill="norm" stroke="1" extrusionOk="0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79" name="Freeform 1707" hidden="0"/>
            <p:cNvSpPr/>
            <p:nvPr isPhoto="0"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 fill="norm" stroke="1" extrusionOk="0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0" name="Rectangle 1708" hidden="0"/>
            <p:cNvSpPr>
              <a:spLocks noChangeArrowheads="1"/>
            </p:cNvSpPr>
            <p:nvPr isPhoto="0"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1" name="Freeform 1709" hidden="0"/>
            <p:cNvSpPr/>
            <p:nvPr isPhoto="0"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 fill="norm" stroke="1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2" name="Freeform 1710" hidden="0"/>
            <p:cNvSpPr/>
            <p:nvPr isPhoto="0" userDrawn="1"/>
          </p:nvSpPr>
          <p:spPr bwMode="auto">
            <a:xfrm>
              <a:off x="365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3" name="Freeform 1711" hidden="0"/>
            <p:cNvSpPr/>
            <p:nvPr isPhoto="0"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4" name="Freeform 1712" hidden="0"/>
            <p:cNvSpPr/>
            <p:nvPr isPhoto="0"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5" name="Freeform 1713" hidden="0"/>
            <p:cNvSpPr/>
            <p:nvPr isPhoto="0"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 fill="norm" stroke="1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6" name="Freeform 1714" hidden="0"/>
            <p:cNvSpPr/>
            <p:nvPr isPhoto="0"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7" name="Freeform 1715" hidden="0"/>
            <p:cNvSpPr/>
            <p:nvPr isPhoto="0"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8" name="Freeform 1716" hidden="0"/>
            <p:cNvSpPr/>
            <p:nvPr isPhoto="0"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89" name="Freeform 1717" hidden="0"/>
            <p:cNvSpPr/>
            <p:nvPr isPhoto="0" userDrawn="1"/>
          </p:nvSpPr>
          <p:spPr bwMode="auto">
            <a:xfrm>
              <a:off x="365" y="213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0" name="Freeform 1718" hidden="0"/>
            <p:cNvSpPr/>
            <p:nvPr isPhoto="0"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 fill="norm" stroke="1" extrusionOk="0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1" name="Freeform 1719" hidden="0"/>
            <p:cNvSpPr/>
            <p:nvPr isPhoto="0"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 fill="norm" stroke="1" extrusionOk="0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2" name="Freeform 1720" hidden="0"/>
            <p:cNvSpPr/>
            <p:nvPr isPhoto="0"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3" name="Freeform 1721" hidden="0"/>
            <p:cNvSpPr/>
            <p:nvPr isPhoto="0" userDrawn="1"/>
          </p:nvSpPr>
          <p:spPr bwMode="auto">
            <a:xfrm>
              <a:off x="365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 fill="norm" stroke="1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4" name="Freeform 1722" hidden="0"/>
            <p:cNvSpPr/>
            <p:nvPr isPhoto="0"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5" name="Freeform 1723" hidden="0"/>
            <p:cNvSpPr/>
            <p:nvPr isPhoto="0"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 fill="norm" stroke="1" extrusionOk="0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6" name="Freeform 1724" hidden="0"/>
            <p:cNvSpPr/>
            <p:nvPr isPhoto="0" userDrawn="1"/>
          </p:nvSpPr>
          <p:spPr bwMode="auto">
            <a:xfrm>
              <a:off x="365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 fill="norm" stroke="1" extrusionOk="0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7" name="Freeform 1725" hidden="0"/>
            <p:cNvSpPr/>
            <p:nvPr isPhoto="0"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 fill="norm" stroke="1" extrusionOk="0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8" name="Freeform 1726" hidden="0"/>
            <p:cNvSpPr/>
            <p:nvPr isPhoto="0"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 fill="norm" stroke="1" extrusionOk="0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99" name="Freeform 1727" hidden="0"/>
            <p:cNvSpPr/>
            <p:nvPr isPhoto="0"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 fill="norm" stroke="1" extrusionOk="0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0" name="Freeform 1728" hidden="0"/>
            <p:cNvSpPr/>
            <p:nvPr isPhoto="0"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 fill="norm" stroke="1" extrusionOk="0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1" name="Freeform 1729" hidden="0"/>
            <p:cNvSpPr/>
            <p:nvPr isPhoto="0" userDrawn="1"/>
          </p:nvSpPr>
          <p:spPr bwMode="auto">
            <a:xfrm>
              <a:off x="365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 fill="norm" stroke="1" extrusionOk="0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2" name="Rectangle 1730" hidden="0"/>
            <p:cNvSpPr>
              <a:spLocks noChangeArrowheads="1"/>
            </p:cNvSpPr>
            <p:nvPr isPhoto="0" userDrawn="1"/>
          </p:nvSpPr>
          <p:spPr bwMode="auto">
            <a:xfrm>
              <a:off x="365" y="208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3" name="Freeform 1731" hidden="0"/>
            <p:cNvSpPr/>
            <p:nvPr isPhoto="0" userDrawn="1"/>
          </p:nvSpPr>
          <p:spPr bwMode="auto">
            <a:xfrm>
              <a:off x="368" y="208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4" name="Freeform 1732" hidden="0"/>
            <p:cNvSpPr/>
            <p:nvPr isPhoto="0"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5" name="Freeform 1733" hidden="0"/>
            <p:cNvSpPr/>
            <p:nvPr isPhoto="0" userDrawn="1"/>
          </p:nvSpPr>
          <p:spPr bwMode="auto">
            <a:xfrm>
              <a:off x="365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6" name="Freeform 1734" hidden="0"/>
            <p:cNvSpPr/>
            <p:nvPr isPhoto="0"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 fill="norm" stroke="1" extrusionOk="0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7" name="Freeform 1735" hidden="0"/>
            <p:cNvSpPr/>
            <p:nvPr isPhoto="0"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 fill="norm" stroke="1" extrusionOk="0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8" name="Freeform 1736" hidden="0"/>
            <p:cNvSpPr/>
            <p:nvPr isPhoto="0" userDrawn="1"/>
          </p:nvSpPr>
          <p:spPr bwMode="auto">
            <a:xfrm>
              <a:off x="365" y="208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 fill="norm" stroke="1" extrusionOk="0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09" name="Freeform 1737" hidden="0"/>
            <p:cNvSpPr/>
            <p:nvPr isPhoto="0"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 fill="norm" stroke="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0" name="Freeform 1738" hidden="0"/>
            <p:cNvSpPr/>
            <p:nvPr isPhoto="0"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 fill="norm" stroke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1" name="Freeform 1739" hidden="0"/>
            <p:cNvSpPr/>
            <p:nvPr isPhoto="0"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2" name="Freeform 1740" hidden="0"/>
            <p:cNvSpPr/>
            <p:nvPr isPhoto="0"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3" name="Freeform 1741" hidden="0"/>
            <p:cNvSpPr/>
            <p:nvPr isPhoto="0"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4" name="Freeform 1742" hidden="0"/>
            <p:cNvSpPr/>
            <p:nvPr isPhoto="0"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5" name="Freeform 1743" hidden="0"/>
            <p:cNvSpPr/>
            <p:nvPr isPhoto="0"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6" name="Freeform 1744" hidden="0"/>
            <p:cNvSpPr/>
            <p:nvPr isPhoto="0"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7" name="Freeform 1745" hidden="0"/>
            <p:cNvSpPr/>
            <p:nvPr isPhoto="0"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 fill="norm" stroke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8" name="Freeform 1746" hidden="0"/>
            <p:cNvSpPr/>
            <p:nvPr isPhoto="0" userDrawn="1"/>
          </p:nvSpPr>
          <p:spPr bwMode="auto">
            <a:xfrm>
              <a:off x="365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19" name="Freeform 1747" hidden="0"/>
            <p:cNvSpPr/>
            <p:nvPr isPhoto="0"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0" name="Freeform 1748" hidden="0"/>
            <p:cNvSpPr/>
            <p:nvPr isPhoto="0"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1" name="Freeform 1749" hidden="0"/>
            <p:cNvSpPr/>
            <p:nvPr isPhoto="0"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2" name="Freeform 1750" hidden="0"/>
            <p:cNvSpPr/>
            <p:nvPr isPhoto="0"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3" name="Freeform 1751" hidden="0"/>
            <p:cNvSpPr/>
            <p:nvPr isPhoto="0"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4" name="Freeform 1752" hidden="0"/>
            <p:cNvSpPr/>
            <p:nvPr isPhoto="0" userDrawn="1"/>
          </p:nvSpPr>
          <p:spPr bwMode="auto">
            <a:xfrm>
              <a:off x="365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5" name="Freeform 1753" hidden="0"/>
            <p:cNvSpPr/>
            <p:nvPr isPhoto="0"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6" name="Freeform 1754" hidden="0"/>
            <p:cNvSpPr/>
            <p:nvPr isPhoto="0"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7" name="Freeform 1755" hidden="0"/>
            <p:cNvSpPr/>
            <p:nvPr isPhoto="0"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8" name="Freeform 1756" hidden="0"/>
            <p:cNvSpPr/>
            <p:nvPr isPhoto="0"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29" name="Freeform 1757" hidden="0"/>
            <p:cNvSpPr/>
            <p:nvPr isPhoto="0"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0" name="Freeform 1758" hidden="0"/>
            <p:cNvSpPr/>
            <p:nvPr isPhoto="0"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1" name="Freeform 1759" hidden="0"/>
            <p:cNvSpPr/>
            <p:nvPr isPhoto="0"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2" name="Freeform 1760" hidden="0"/>
            <p:cNvSpPr/>
            <p:nvPr isPhoto="0"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3" name="Freeform 1761" hidden="0"/>
            <p:cNvSpPr/>
            <p:nvPr isPhoto="0" userDrawn="1"/>
          </p:nvSpPr>
          <p:spPr bwMode="auto">
            <a:xfrm>
              <a:off x="365" y="213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fill="norm" stroke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4" name="Freeform 1762" hidden="0"/>
            <p:cNvSpPr/>
            <p:nvPr isPhoto="0" userDrawn="1"/>
          </p:nvSpPr>
          <p:spPr bwMode="auto">
            <a:xfrm>
              <a:off x="365" y="208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 fill="norm" stroke="1" extrusionOk="0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5" name="Freeform 1763" hidden="0"/>
            <p:cNvSpPr/>
            <p:nvPr isPhoto="0"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6" name="Freeform 1764" hidden="0"/>
            <p:cNvSpPr/>
            <p:nvPr isPhoto="0"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7" name="Freeform 1765" hidden="0"/>
            <p:cNvSpPr/>
            <p:nvPr isPhoto="0" userDrawn="1"/>
          </p:nvSpPr>
          <p:spPr bwMode="auto">
            <a:xfrm>
              <a:off x="365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 fill="norm" stroke="1" extrusionOk="0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8" name="Freeform 1766" hidden="0"/>
            <p:cNvSpPr/>
            <p:nvPr isPhoto="0"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 fill="norm" stroke="1" extrusionOk="0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39" name="Freeform 1767" hidden="0"/>
            <p:cNvSpPr/>
            <p:nvPr isPhoto="0"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 fill="norm" stroke="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0" name="Freeform 1768" hidden="0"/>
            <p:cNvSpPr/>
            <p:nvPr isPhoto="0"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1" name="Freeform 1769" hidden="0"/>
            <p:cNvSpPr/>
            <p:nvPr isPhoto="0"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 fill="norm" stroke="1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2" name="Freeform 1770" hidden="0"/>
            <p:cNvSpPr/>
            <p:nvPr isPhoto="0"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 fill="norm" stroke="1" extrusionOk="0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3" name="Freeform 1771" hidden="0"/>
            <p:cNvSpPr/>
            <p:nvPr isPhoto="0"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 fill="norm" stroke="1" extrusionOk="0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4" name="Freeform 1772" hidden="0"/>
            <p:cNvSpPr/>
            <p:nvPr isPhoto="0"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5" name="Freeform 1773" hidden="0"/>
            <p:cNvSpPr/>
            <p:nvPr isPhoto="0"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 fill="norm" stroke="1" extrusionOk="0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6" name="Freeform 1774" hidden="0"/>
            <p:cNvSpPr/>
            <p:nvPr isPhoto="0"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 fill="norm" stroke="1" extrusionOk="0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7" name="Rectangle 1775" hidden="0"/>
            <p:cNvSpPr>
              <a:spLocks noChangeArrowheads="1"/>
            </p:cNvSpPr>
            <p:nvPr isPhoto="0"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8" name="Freeform 1776" hidden="0"/>
            <p:cNvSpPr/>
            <p:nvPr isPhoto="0"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 fill="norm" stroke="1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49" name="Freeform 1777" hidden="0"/>
            <p:cNvSpPr/>
            <p:nvPr isPhoto="0"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 fill="norm" stroke="1" extrusionOk="0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0" name="Freeform 1778" hidden="0"/>
            <p:cNvSpPr/>
            <p:nvPr isPhoto="0"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1" name="Freeform 1779" hidden="0"/>
            <p:cNvSpPr/>
            <p:nvPr isPhoto="0"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2" name="Freeform 1780" hidden="0"/>
            <p:cNvSpPr/>
            <p:nvPr isPhoto="0"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3" name="Freeform 1781" hidden="0"/>
            <p:cNvSpPr/>
            <p:nvPr isPhoto="0"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4" name="Freeform 1782" hidden="0"/>
            <p:cNvSpPr/>
            <p:nvPr isPhoto="0"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 fill="norm" stroke="1" extrusionOk="0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5" name="Freeform 1783" hidden="0"/>
            <p:cNvSpPr/>
            <p:nvPr isPhoto="0"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6" name="Freeform 1784" hidden="0"/>
            <p:cNvSpPr/>
            <p:nvPr isPhoto="0" userDrawn="1"/>
          </p:nvSpPr>
          <p:spPr bwMode="auto">
            <a:xfrm>
              <a:off x="382" y="213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57" name="Freeform 1785" hidden="0"/>
            <p:cNvSpPr/>
            <p:nvPr isPhoto="0"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 fill="norm" stroke="1" extrusionOk="0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 sz="1600"/>
            </a:p>
          </p:txBody>
        </p:sp>
      </p:grpSp>
      <p:sp>
        <p:nvSpPr>
          <p:cNvPr id="987" name="Freeform 1787" hidden="0"/>
          <p:cNvSpPr/>
          <p:nvPr isPhoto="0" userDrawn="1"/>
        </p:nvSpPr>
        <p:spPr bwMode="auto">
          <a:xfrm>
            <a:off x="710194" y="367332"/>
            <a:ext cx="3708" cy="3498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 fill="norm" stroke="1" extrusionOk="0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88" name="Freeform 1788" hidden="0"/>
          <p:cNvSpPr/>
          <p:nvPr isPhoto="0" userDrawn="1"/>
        </p:nvSpPr>
        <p:spPr bwMode="auto">
          <a:xfrm>
            <a:off x="697215" y="346341"/>
            <a:ext cx="5564" cy="17492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 fill="norm" stroke="1" extrusionOk="0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89" name="Freeform 1789" hidden="0"/>
          <p:cNvSpPr/>
          <p:nvPr isPhoto="0" userDrawn="1"/>
        </p:nvSpPr>
        <p:spPr bwMode="auto">
          <a:xfrm>
            <a:off x="704632" y="351589"/>
            <a:ext cx="3708" cy="5248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 fill="norm" stroke="1" extrusionOk="0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0" name="Freeform 1790" hidden="0"/>
          <p:cNvSpPr/>
          <p:nvPr isPhoto="0" userDrawn="1"/>
        </p:nvSpPr>
        <p:spPr bwMode="auto">
          <a:xfrm>
            <a:off x="708341" y="349838"/>
            <a:ext cx="3708" cy="6997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 fill="norm" stroke="1" extrusionOk="0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1" name="Freeform 1791" hidden="0"/>
          <p:cNvSpPr/>
          <p:nvPr isPhoto="0" userDrawn="1"/>
        </p:nvSpPr>
        <p:spPr bwMode="auto">
          <a:xfrm>
            <a:off x="706486" y="353338"/>
            <a:ext cx="3708" cy="5248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 fill="norm" stroke="1" extrusionOk="0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2" name="Freeform 1792" hidden="0"/>
          <p:cNvSpPr/>
          <p:nvPr isPhoto="0" userDrawn="1"/>
        </p:nvSpPr>
        <p:spPr bwMode="auto">
          <a:xfrm>
            <a:off x="704632" y="356836"/>
            <a:ext cx="3708" cy="5248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 fill="norm" stroke="1" extrusionOk="0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3" name="Freeform 1793" hidden="0"/>
          <p:cNvSpPr/>
          <p:nvPr isPhoto="0" userDrawn="1"/>
        </p:nvSpPr>
        <p:spPr bwMode="auto">
          <a:xfrm>
            <a:off x="700923" y="360335"/>
            <a:ext cx="3708" cy="3498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 fill="norm" stroke="1" extrusionOk="0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4" name="Freeform 1794" hidden="0"/>
          <p:cNvSpPr/>
          <p:nvPr isPhoto="0" userDrawn="1"/>
        </p:nvSpPr>
        <p:spPr bwMode="auto">
          <a:xfrm>
            <a:off x="712049" y="353336"/>
            <a:ext cx="3708" cy="6997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 fill="norm" stroke="1" extrusionOk="0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5" name="Freeform 1795" hidden="0"/>
          <p:cNvSpPr/>
          <p:nvPr isPhoto="0" userDrawn="1"/>
        </p:nvSpPr>
        <p:spPr bwMode="auto">
          <a:xfrm>
            <a:off x="708341" y="356836"/>
            <a:ext cx="3708" cy="5248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 fill="norm" stroke="1" extrusionOk="0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6" name="Freeform 1796" hidden="0"/>
          <p:cNvSpPr/>
          <p:nvPr isPhoto="0" userDrawn="1"/>
        </p:nvSpPr>
        <p:spPr bwMode="auto">
          <a:xfrm>
            <a:off x="706486" y="360335"/>
            <a:ext cx="3708" cy="5248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 fill="norm" stroke="1" extrusionOk="0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7" name="Freeform 1797" hidden="0"/>
          <p:cNvSpPr/>
          <p:nvPr isPhoto="0" userDrawn="1"/>
        </p:nvSpPr>
        <p:spPr bwMode="auto">
          <a:xfrm>
            <a:off x="704631" y="362085"/>
            <a:ext cx="1855" cy="3498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 fill="norm" stroke="1" extrusionOk="0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8" name="Rectangle 1798" hidden="0"/>
          <p:cNvSpPr>
            <a:spLocks noChangeArrowheads="1"/>
          </p:cNvSpPr>
          <p:nvPr isPhoto="0" userDrawn="1"/>
        </p:nvSpPr>
        <p:spPr bwMode="auto">
          <a:xfrm>
            <a:off x="708339" y="365581"/>
            <a:ext cx="1855" cy="1750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999" name="Freeform 1799" hidden="0"/>
          <p:cNvSpPr/>
          <p:nvPr isPhoto="0" userDrawn="1"/>
        </p:nvSpPr>
        <p:spPr bwMode="auto">
          <a:xfrm>
            <a:off x="700923" y="365581"/>
            <a:ext cx="3708" cy="1750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 fill="norm" stroke="1" extrusionOk="0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0" name="Freeform 1800" hidden="0"/>
          <p:cNvSpPr/>
          <p:nvPr isPhoto="0" userDrawn="1"/>
        </p:nvSpPr>
        <p:spPr bwMode="auto">
          <a:xfrm>
            <a:off x="704631" y="367330"/>
            <a:ext cx="0" cy="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 fill="norm" stroke="1" extrusionOk="0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1" name="Freeform 1801" hidden="0"/>
          <p:cNvSpPr/>
          <p:nvPr isPhoto="0" userDrawn="1"/>
        </p:nvSpPr>
        <p:spPr bwMode="auto">
          <a:xfrm>
            <a:off x="704631" y="370828"/>
            <a:ext cx="1855" cy="1750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 fill="norm" stroke="1" extrusionOk="0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2" name="Freeform 1802" hidden="0"/>
          <p:cNvSpPr/>
          <p:nvPr isPhoto="0" userDrawn="1"/>
        </p:nvSpPr>
        <p:spPr bwMode="auto">
          <a:xfrm>
            <a:off x="712049" y="360335"/>
            <a:ext cx="1855" cy="5248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 fill="norm" stroke="1" extrusionOk="0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3" name="Freeform 1803" hidden="0"/>
          <p:cNvSpPr/>
          <p:nvPr isPhoto="0" userDrawn="1"/>
        </p:nvSpPr>
        <p:spPr bwMode="auto">
          <a:xfrm>
            <a:off x="708341" y="363833"/>
            <a:ext cx="3708" cy="3498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 fill="norm" stroke="1" extrusionOk="0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4" name="Freeform 1804" hidden="0"/>
          <p:cNvSpPr/>
          <p:nvPr isPhoto="0" userDrawn="1"/>
        </p:nvSpPr>
        <p:spPr bwMode="auto">
          <a:xfrm>
            <a:off x="706486" y="365583"/>
            <a:ext cx="3708" cy="5248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 fill="norm" stroke="1" extrusionOk="0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5" name="Freeform 1805" hidden="0"/>
          <p:cNvSpPr/>
          <p:nvPr isPhoto="0" userDrawn="1"/>
        </p:nvSpPr>
        <p:spPr bwMode="auto">
          <a:xfrm>
            <a:off x="704632" y="370830"/>
            <a:ext cx="3708" cy="3498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 fill="norm" stroke="1" extrusionOk="0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6" name="Freeform 1806" hidden="0"/>
          <p:cNvSpPr/>
          <p:nvPr isPhoto="0" userDrawn="1"/>
        </p:nvSpPr>
        <p:spPr bwMode="auto">
          <a:xfrm>
            <a:off x="708341" y="369081"/>
            <a:ext cx="3708" cy="3498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 fill="norm" stroke="1" extrusionOk="0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7" name="Freeform 1807" hidden="0"/>
          <p:cNvSpPr/>
          <p:nvPr isPhoto="0" userDrawn="1"/>
        </p:nvSpPr>
        <p:spPr bwMode="auto">
          <a:xfrm>
            <a:off x="695359" y="360333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8" name="Freeform 1808" hidden="0"/>
          <p:cNvSpPr/>
          <p:nvPr isPhoto="0" userDrawn="1"/>
        </p:nvSpPr>
        <p:spPr bwMode="auto">
          <a:xfrm>
            <a:off x="695359" y="358584"/>
            <a:ext cx="1855" cy="1750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09" name="Freeform 1809" hidden="0"/>
          <p:cNvSpPr/>
          <p:nvPr isPhoto="0" userDrawn="1"/>
        </p:nvSpPr>
        <p:spPr bwMode="auto">
          <a:xfrm>
            <a:off x="695359" y="356835"/>
            <a:ext cx="1855" cy="1750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0" name="Freeform 1810" hidden="0"/>
          <p:cNvSpPr/>
          <p:nvPr isPhoto="0" userDrawn="1"/>
        </p:nvSpPr>
        <p:spPr bwMode="auto">
          <a:xfrm>
            <a:off x="695359" y="355086"/>
            <a:ext cx="1855" cy="1750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1" name="Freeform 1811" hidden="0"/>
          <p:cNvSpPr/>
          <p:nvPr isPhoto="0" userDrawn="1"/>
        </p:nvSpPr>
        <p:spPr bwMode="auto">
          <a:xfrm>
            <a:off x="695359" y="353336"/>
            <a:ext cx="1855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2" name="Freeform 1812" hidden="0"/>
          <p:cNvSpPr/>
          <p:nvPr isPhoto="0" userDrawn="1"/>
        </p:nvSpPr>
        <p:spPr bwMode="auto">
          <a:xfrm>
            <a:off x="695359" y="349838"/>
            <a:ext cx="1855" cy="1750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3" name="Freeform 1813" hidden="0"/>
          <p:cNvSpPr/>
          <p:nvPr isPhoto="0" userDrawn="1"/>
        </p:nvSpPr>
        <p:spPr bwMode="auto">
          <a:xfrm>
            <a:off x="695360" y="348088"/>
            <a:ext cx="3708" cy="1750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4" name="Freeform 1814" hidden="0"/>
          <p:cNvSpPr/>
          <p:nvPr isPhoto="0" userDrawn="1"/>
        </p:nvSpPr>
        <p:spPr bwMode="auto">
          <a:xfrm>
            <a:off x="706485" y="351590"/>
            <a:ext cx="0" cy="349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5" name="Freeform 1815" hidden="0"/>
          <p:cNvSpPr/>
          <p:nvPr isPhoto="0" userDrawn="1"/>
        </p:nvSpPr>
        <p:spPr bwMode="auto">
          <a:xfrm>
            <a:off x="708339" y="355088"/>
            <a:ext cx="1855" cy="349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6" name="Freeform 1816" hidden="0"/>
          <p:cNvSpPr/>
          <p:nvPr isPhoto="0" userDrawn="1"/>
        </p:nvSpPr>
        <p:spPr bwMode="auto">
          <a:xfrm>
            <a:off x="712048" y="358586"/>
            <a:ext cx="0" cy="349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7" name="Freeform 1817" hidden="0"/>
          <p:cNvSpPr/>
          <p:nvPr isPhoto="0" userDrawn="1"/>
        </p:nvSpPr>
        <p:spPr bwMode="auto">
          <a:xfrm>
            <a:off x="713901" y="362083"/>
            <a:ext cx="0" cy="175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8" name="Freeform 1818" hidden="0"/>
          <p:cNvSpPr/>
          <p:nvPr isPhoto="0" userDrawn="1"/>
        </p:nvSpPr>
        <p:spPr bwMode="auto">
          <a:xfrm>
            <a:off x="708339" y="362083"/>
            <a:ext cx="1855" cy="1750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19" name="Freeform 1819" hidden="0"/>
          <p:cNvSpPr/>
          <p:nvPr isPhoto="0" userDrawn="1"/>
        </p:nvSpPr>
        <p:spPr bwMode="auto">
          <a:xfrm>
            <a:off x="704631" y="360335"/>
            <a:ext cx="0" cy="349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0" name="Freeform 1820" hidden="0"/>
          <p:cNvSpPr/>
          <p:nvPr isPhoto="0" userDrawn="1"/>
        </p:nvSpPr>
        <p:spPr bwMode="auto">
          <a:xfrm>
            <a:off x="706485" y="358584"/>
            <a:ext cx="0" cy="175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1" name="Freeform 1821" hidden="0"/>
          <p:cNvSpPr/>
          <p:nvPr isPhoto="0" userDrawn="1"/>
        </p:nvSpPr>
        <p:spPr bwMode="auto">
          <a:xfrm>
            <a:off x="704631" y="355088"/>
            <a:ext cx="0" cy="349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2" name="Freeform 1822" hidden="0"/>
          <p:cNvSpPr/>
          <p:nvPr isPhoto="0" userDrawn="1"/>
        </p:nvSpPr>
        <p:spPr bwMode="auto">
          <a:xfrm>
            <a:off x="708339" y="349838"/>
            <a:ext cx="1855" cy="175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3" name="Freeform 1823" hidden="0"/>
          <p:cNvSpPr/>
          <p:nvPr isPhoto="0" userDrawn="1"/>
        </p:nvSpPr>
        <p:spPr bwMode="auto">
          <a:xfrm>
            <a:off x="712048" y="351590"/>
            <a:ext cx="0" cy="349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4" name="Freeform 1824" hidden="0"/>
          <p:cNvSpPr/>
          <p:nvPr isPhoto="0" userDrawn="1"/>
        </p:nvSpPr>
        <p:spPr bwMode="auto">
          <a:xfrm>
            <a:off x="713901" y="356835"/>
            <a:ext cx="0" cy="175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5" name="Freeform 1825" hidden="0"/>
          <p:cNvSpPr/>
          <p:nvPr isPhoto="0" userDrawn="1"/>
        </p:nvSpPr>
        <p:spPr bwMode="auto">
          <a:xfrm>
            <a:off x="710192" y="363833"/>
            <a:ext cx="1855" cy="349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6" name="Freeform 1826" hidden="0"/>
          <p:cNvSpPr/>
          <p:nvPr isPhoto="0" userDrawn="1"/>
        </p:nvSpPr>
        <p:spPr bwMode="auto">
          <a:xfrm>
            <a:off x="710192" y="369081"/>
            <a:ext cx="1855" cy="349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7" name="Freeform 1827" hidden="0"/>
          <p:cNvSpPr/>
          <p:nvPr isPhoto="0" userDrawn="1"/>
        </p:nvSpPr>
        <p:spPr bwMode="auto">
          <a:xfrm>
            <a:off x="700923" y="363831"/>
            <a:ext cx="1855" cy="1750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8" name="Freeform 1828" hidden="0"/>
          <p:cNvSpPr/>
          <p:nvPr isPhoto="0" userDrawn="1"/>
        </p:nvSpPr>
        <p:spPr bwMode="auto">
          <a:xfrm>
            <a:off x="708339" y="367330"/>
            <a:ext cx="1855" cy="1750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29" name="Freeform 1829" hidden="0"/>
          <p:cNvSpPr/>
          <p:nvPr isPhoto="0" userDrawn="1"/>
        </p:nvSpPr>
        <p:spPr bwMode="auto">
          <a:xfrm>
            <a:off x="704632" y="374327"/>
            <a:ext cx="3708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 fill="norm" stroke="1" extrusionOk="0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0" name="Freeform 1830" hidden="0"/>
          <p:cNvSpPr/>
          <p:nvPr isPhoto="0" userDrawn="1"/>
        </p:nvSpPr>
        <p:spPr bwMode="auto">
          <a:xfrm>
            <a:off x="700921" y="365583"/>
            <a:ext cx="7417" cy="3498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 fill="norm" stroke="1" extrusionOk="0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1" name="Freeform 1831" hidden="0"/>
          <p:cNvSpPr/>
          <p:nvPr isPhoto="0" userDrawn="1"/>
        </p:nvSpPr>
        <p:spPr bwMode="auto">
          <a:xfrm>
            <a:off x="695359" y="363833"/>
            <a:ext cx="0" cy="3498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2" name="Freeform 1832" hidden="0"/>
          <p:cNvSpPr/>
          <p:nvPr isPhoto="0" userDrawn="1"/>
        </p:nvSpPr>
        <p:spPr bwMode="auto">
          <a:xfrm>
            <a:off x="697214" y="367330"/>
            <a:ext cx="1855" cy="1750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 fill="norm" stroke="1" extrusionOk="0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3" name="Freeform 1833" hidden="0"/>
          <p:cNvSpPr/>
          <p:nvPr isPhoto="0" userDrawn="1"/>
        </p:nvSpPr>
        <p:spPr bwMode="auto">
          <a:xfrm>
            <a:off x="700923" y="369081"/>
            <a:ext cx="5564" cy="3498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 fill="norm" stroke="1" extrusionOk="0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4" name="Freeform 1834" hidden="0"/>
          <p:cNvSpPr/>
          <p:nvPr isPhoto="0" userDrawn="1"/>
        </p:nvSpPr>
        <p:spPr bwMode="auto">
          <a:xfrm>
            <a:off x="695360" y="363831"/>
            <a:ext cx="3708" cy="8747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 fill="norm" stroke="1" extrusionOk="0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5" name="Freeform 1835" hidden="0"/>
          <p:cNvSpPr/>
          <p:nvPr isPhoto="0" userDrawn="1"/>
        </p:nvSpPr>
        <p:spPr bwMode="auto">
          <a:xfrm>
            <a:off x="695359" y="372578"/>
            <a:ext cx="9272" cy="1750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 fill="norm" stroke="1" extrusionOk="0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6" name="Freeform 1836" hidden="0"/>
          <p:cNvSpPr/>
          <p:nvPr isPhoto="0" userDrawn="1"/>
        </p:nvSpPr>
        <p:spPr bwMode="auto">
          <a:xfrm>
            <a:off x="693505" y="369081"/>
            <a:ext cx="9272" cy="5248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 fill="norm" stroke="1" extrusionOk="0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7" name="Freeform 1837" hidden="0"/>
          <p:cNvSpPr/>
          <p:nvPr isPhoto="0" userDrawn="1"/>
        </p:nvSpPr>
        <p:spPr bwMode="auto">
          <a:xfrm>
            <a:off x="689797" y="346341"/>
            <a:ext cx="5564" cy="19242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 fill="norm" stroke="1" extrusionOk="0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8" name="Freeform 1838" hidden="0"/>
          <p:cNvSpPr/>
          <p:nvPr isPhoto="0" userDrawn="1"/>
        </p:nvSpPr>
        <p:spPr bwMode="auto">
          <a:xfrm>
            <a:off x="691650" y="363833"/>
            <a:ext cx="3708" cy="1049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 fill="norm" stroke="1" extrusionOk="0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39" name="Freeform 1839" hidden="0"/>
          <p:cNvSpPr/>
          <p:nvPr isPhoto="0" userDrawn="1"/>
        </p:nvSpPr>
        <p:spPr bwMode="auto">
          <a:xfrm>
            <a:off x="687942" y="325351"/>
            <a:ext cx="9272" cy="1049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 fill="norm" stroke="1" extrusionOk="0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0" name="Freeform 1840" hidden="0"/>
          <p:cNvSpPr/>
          <p:nvPr isPhoto="0" userDrawn="1"/>
        </p:nvSpPr>
        <p:spPr bwMode="auto">
          <a:xfrm>
            <a:off x="687942" y="337594"/>
            <a:ext cx="9272" cy="6997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 fill="norm" stroke="1" extrusionOk="0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1" name="Freeform 1841" hidden="0"/>
          <p:cNvSpPr/>
          <p:nvPr isPhoto="0" userDrawn="1"/>
        </p:nvSpPr>
        <p:spPr bwMode="auto">
          <a:xfrm>
            <a:off x="676816" y="377825"/>
            <a:ext cx="0" cy="1750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2" name="Freeform 1842" hidden="0"/>
          <p:cNvSpPr/>
          <p:nvPr isPhoto="0" userDrawn="1"/>
        </p:nvSpPr>
        <p:spPr bwMode="auto">
          <a:xfrm>
            <a:off x="689797" y="376076"/>
            <a:ext cx="1855" cy="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3" name="Freeform 1843" hidden="0"/>
          <p:cNvSpPr/>
          <p:nvPr isPhoto="0" userDrawn="1"/>
        </p:nvSpPr>
        <p:spPr bwMode="auto">
          <a:xfrm>
            <a:off x="689797" y="377825"/>
            <a:ext cx="1855" cy="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4" name="Freeform 1844" hidden="0"/>
          <p:cNvSpPr/>
          <p:nvPr isPhoto="0" userDrawn="1"/>
        </p:nvSpPr>
        <p:spPr bwMode="auto">
          <a:xfrm>
            <a:off x="687942" y="376076"/>
            <a:ext cx="0" cy="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5" name="Freeform 1845" hidden="0"/>
          <p:cNvSpPr/>
          <p:nvPr isPhoto="0" userDrawn="1"/>
        </p:nvSpPr>
        <p:spPr bwMode="auto">
          <a:xfrm>
            <a:off x="687942" y="377825"/>
            <a:ext cx="0" cy="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6" name="Rectangle 1846" hidden="0"/>
          <p:cNvSpPr>
            <a:spLocks noChangeArrowheads="1"/>
          </p:cNvSpPr>
          <p:nvPr isPhoto="0" userDrawn="1"/>
        </p:nvSpPr>
        <p:spPr bwMode="auto">
          <a:xfrm>
            <a:off x="684233" y="376076"/>
            <a:ext cx="1855" cy="1750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7" name="Freeform 1847" hidden="0"/>
          <p:cNvSpPr/>
          <p:nvPr isPhoto="0" userDrawn="1"/>
        </p:nvSpPr>
        <p:spPr bwMode="auto">
          <a:xfrm>
            <a:off x="684233" y="377825"/>
            <a:ext cx="1855" cy="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8" name="Freeform 1848" hidden="0"/>
          <p:cNvSpPr/>
          <p:nvPr isPhoto="0" userDrawn="1"/>
        </p:nvSpPr>
        <p:spPr bwMode="auto">
          <a:xfrm>
            <a:off x="680525" y="376076"/>
            <a:ext cx="1855" cy="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49" name="Freeform 1849" hidden="0"/>
          <p:cNvSpPr/>
          <p:nvPr isPhoto="0" userDrawn="1"/>
        </p:nvSpPr>
        <p:spPr bwMode="auto">
          <a:xfrm>
            <a:off x="682379" y="377825"/>
            <a:ext cx="0" cy="1750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 fill="norm" stroke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0" name="Freeform 1850" hidden="0"/>
          <p:cNvSpPr/>
          <p:nvPr isPhoto="0" userDrawn="1"/>
        </p:nvSpPr>
        <p:spPr bwMode="auto">
          <a:xfrm>
            <a:off x="678671" y="376076"/>
            <a:ext cx="1855" cy="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1" name="Freeform 1851" hidden="0"/>
          <p:cNvSpPr/>
          <p:nvPr isPhoto="0" userDrawn="1"/>
        </p:nvSpPr>
        <p:spPr bwMode="auto">
          <a:xfrm>
            <a:off x="680524" y="377825"/>
            <a:ext cx="0" cy="1750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 fill="norm" stroke="1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2" name="Freeform 1852" hidden="0"/>
          <p:cNvSpPr/>
          <p:nvPr isPhoto="0" userDrawn="1"/>
        </p:nvSpPr>
        <p:spPr bwMode="auto">
          <a:xfrm>
            <a:off x="687942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3" name="Freeform 1853" hidden="0"/>
          <p:cNvSpPr/>
          <p:nvPr isPhoto="0" userDrawn="1"/>
        </p:nvSpPr>
        <p:spPr bwMode="auto">
          <a:xfrm>
            <a:off x="686088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4" name="Freeform 1854" hidden="0"/>
          <p:cNvSpPr/>
          <p:nvPr isPhoto="0" userDrawn="1"/>
        </p:nvSpPr>
        <p:spPr bwMode="auto">
          <a:xfrm>
            <a:off x="682379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5" name="Freeform 1855" hidden="0"/>
          <p:cNvSpPr/>
          <p:nvPr isPhoto="0" userDrawn="1"/>
        </p:nvSpPr>
        <p:spPr bwMode="auto">
          <a:xfrm>
            <a:off x="680524" y="377825"/>
            <a:ext cx="0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6" name="Freeform 1856" hidden="0"/>
          <p:cNvSpPr/>
          <p:nvPr isPhoto="0" userDrawn="1"/>
        </p:nvSpPr>
        <p:spPr bwMode="auto">
          <a:xfrm>
            <a:off x="676816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7" name="Freeform 1857" hidden="0"/>
          <p:cNvSpPr/>
          <p:nvPr isPhoto="0" userDrawn="1"/>
        </p:nvSpPr>
        <p:spPr bwMode="auto">
          <a:xfrm>
            <a:off x="708339" y="377825"/>
            <a:ext cx="1855" cy="17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8" name="Freeform 1858" hidden="0"/>
          <p:cNvSpPr/>
          <p:nvPr isPhoto="0" userDrawn="1"/>
        </p:nvSpPr>
        <p:spPr bwMode="auto">
          <a:xfrm>
            <a:off x="695359" y="376076"/>
            <a:ext cx="0" cy="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59" name="Freeform 1859" hidden="0"/>
          <p:cNvSpPr/>
          <p:nvPr isPhoto="0" userDrawn="1"/>
        </p:nvSpPr>
        <p:spPr bwMode="auto">
          <a:xfrm>
            <a:off x="695359" y="377825"/>
            <a:ext cx="0" cy="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0" name="Freeform 1860" hidden="0"/>
          <p:cNvSpPr/>
          <p:nvPr isPhoto="0" userDrawn="1"/>
        </p:nvSpPr>
        <p:spPr bwMode="auto">
          <a:xfrm>
            <a:off x="697214" y="376076"/>
            <a:ext cx="1855" cy="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1" name="Freeform 1861" hidden="0"/>
          <p:cNvSpPr/>
          <p:nvPr isPhoto="0" userDrawn="1"/>
        </p:nvSpPr>
        <p:spPr bwMode="auto">
          <a:xfrm>
            <a:off x="697214" y="377825"/>
            <a:ext cx="1855" cy="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2" name="Rectangle 1862" hidden="0"/>
          <p:cNvSpPr>
            <a:spLocks noChangeArrowheads="1"/>
          </p:cNvSpPr>
          <p:nvPr isPhoto="0" userDrawn="1"/>
        </p:nvSpPr>
        <p:spPr bwMode="auto">
          <a:xfrm>
            <a:off x="700923" y="376076"/>
            <a:ext cx="1855" cy="1750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3" name="Freeform 1863" hidden="0"/>
          <p:cNvSpPr/>
          <p:nvPr isPhoto="0" userDrawn="1"/>
        </p:nvSpPr>
        <p:spPr bwMode="auto">
          <a:xfrm>
            <a:off x="700921" y="377825"/>
            <a:ext cx="0" cy="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4" name="Freeform 1864" hidden="0"/>
          <p:cNvSpPr/>
          <p:nvPr isPhoto="0" userDrawn="1"/>
        </p:nvSpPr>
        <p:spPr bwMode="auto">
          <a:xfrm>
            <a:off x="704631" y="376076"/>
            <a:ext cx="0" cy="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5" name="Freeform 1865" hidden="0"/>
          <p:cNvSpPr/>
          <p:nvPr isPhoto="0" userDrawn="1"/>
        </p:nvSpPr>
        <p:spPr bwMode="auto">
          <a:xfrm>
            <a:off x="704631" y="377825"/>
            <a:ext cx="0" cy="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 fill="norm" stroke="1" extrusionOk="0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6" name="Freeform 1866" hidden="0"/>
          <p:cNvSpPr/>
          <p:nvPr isPhoto="0" userDrawn="1"/>
        </p:nvSpPr>
        <p:spPr bwMode="auto">
          <a:xfrm>
            <a:off x="706485" y="376076"/>
            <a:ext cx="0" cy="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 fill="norm" stroke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7" name="Freeform 1867" hidden="0"/>
          <p:cNvSpPr/>
          <p:nvPr isPhoto="0" userDrawn="1"/>
        </p:nvSpPr>
        <p:spPr bwMode="auto">
          <a:xfrm>
            <a:off x="706485" y="377825"/>
            <a:ext cx="0" cy="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 fill="norm" stroke="1" extrusionOk="0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8" name="Freeform 1868" hidden="0"/>
          <p:cNvSpPr/>
          <p:nvPr isPhoto="0" userDrawn="1"/>
        </p:nvSpPr>
        <p:spPr bwMode="auto">
          <a:xfrm>
            <a:off x="695359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69" name="Freeform 1869" hidden="0"/>
          <p:cNvSpPr/>
          <p:nvPr isPhoto="0" userDrawn="1"/>
        </p:nvSpPr>
        <p:spPr bwMode="auto">
          <a:xfrm>
            <a:off x="699067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0" name="Freeform 1870" hidden="0"/>
          <p:cNvSpPr/>
          <p:nvPr isPhoto="0" userDrawn="1"/>
        </p:nvSpPr>
        <p:spPr bwMode="auto">
          <a:xfrm>
            <a:off x="702777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1" name="Freeform 1871" hidden="0"/>
          <p:cNvSpPr/>
          <p:nvPr isPhoto="0" userDrawn="1"/>
        </p:nvSpPr>
        <p:spPr bwMode="auto">
          <a:xfrm>
            <a:off x="704631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2" name="Freeform 1872" hidden="0"/>
          <p:cNvSpPr/>
          <p:nvPr isPhoto="0" userDrawn="1"/>
        </p:nvSpPr>
        <p:spPr bwMode="auto">
          <a:xfrm>
            <a:off x="706485" y="377825"/>
            <a:ext cx="1855" cy="1750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3" name="Freeform 1873" hidden="0"/>
          <p:cNvSpPr/>
          <p:nvPr isPhoto="0" userDrawn="1"/>
        </p:nvSpPr>
        <p:spPr bwMode="auto">
          <a:xfrm>
            <a:off x="691650" y="377825"/>
            <a:ext cx="1855" cy="1750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 fill="norm" stroke="1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4" name="Freeform 1874" hidden="0"/>
          <p:cNvSpPr/>
          <p:nvPr isPhoto="0" userDrawn="1"/>
        </p:nvSpPr>
        <p:spPr bwMode="auto">
          <a:xfrm>
            <a:off x="676817" y="376076"/>
            <a:ext cx="33377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 fill="norm" stroke="1" extrusionOk="0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5" name="Freeform 1875" hidden="0"/>
          <p:cNvSpPr/>
          <p:nvPr isPhoto="0" userDrawn="1"/>
        </p:nvSpPr>
        <p:spPr bwMode="auto">
          <a:xfrm>
            <a:off x="676817" y="379575"/>
            <a:ext cx="33377" cy="175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 fill="norm" stroke="1" extrusionOk="0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6" name="Freeform 1876" hidden="0"/>
          <p:cNvSpPr>
            <a:spLocks noEditPoints="1"/>
          </p:cNvSpPr>
          <p:nvPr isPhoto="0" userDrawn="1"/>
        </p:nvSpPr>
        <p:spPr bwMode="auto">
          <a:xfrm>
            <a:off x="691650" y="346340"/>
            <a:ext cx="3708" cy="15743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 fill="norm" stroke="1" extrusionOk="0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7" name="Freeform 1877" hidden="0"/>
          <p:cNvSpPr>
            <a:spLocks noEditPoints="1"/>
          </p:cNvSpPr>
          <p:nvPr isPhoto="0" userDrawn="1"/>
        </p:nvSpPr>
        <p:spPr bwMode="auto">
          <a:xfrm>
            <a:off x="369005" y="540502"/>
            <a:ext cx="192846" cy="213401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 fill="norm" stroke="1" extrusionOk="0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8" name="Freeform 1878" hidden="0"/>
          <p:cNvSpPr/>
          <p:nvPr isPhoto="0" userDrawn="1"/>
        </p:nvSpPr>
        <p:spPr bwMode="auto">
          <a:xfrm>
            <a:off x="396819" y="573734"/>
            <a:ext cx="9272" cy="8747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 fill="norm" stroke="1" extrusionOk="0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79" name="Freeform 1879" hidden="0"/>
          <p:cNvSpPr/>
          <p:nvPr isPhoto="0" userDrawn="1"/>
        </p:nvSpPr>
        <p:spPr bwMode="auto">
          <a:xfrm>
            <a:off x="476553" y="743408"/>
            <a:ext cx="9272" cy="5248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 fill="norm" stroke="1" extrusionOk="0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0" name="Freeform 1880" hidden="0"/>
          <p:cNvSpPr/>
          <p:nvPr isPhoto="0" userDrawn="1"/>
        </p:nvSpPr>
        <p:spPr bwMode="auto">
          <a:xfrm>
            <a:off x="461719" y="727663"/>
            <a:ext cx="16689" cy="8747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 fill="norm" stroke="1" extrusionOk="0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1" name="Freeform 1881" hidden="0"/>
          <p:cNvSpPr/>
          <p:nvPr isPhoto="0" userDrawn="1"/>
        </p:nvSpPr>
        <p:spPr bwMode="auto">
          <a:xfrm>
            <a:off x="469137" y="718919"/>
            <a:ext cx="3708" cy="3498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 fill="norm" stroke="1" extrusionOk="0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2" name="Freeform 1882" hidden="0"/>
          <p:cNvSpPr/>
          <p:nvPr isPhoto="0" userDrawn="1"/>
        </p:nvSpPr>
        <p:spPr bwMode="auto">
          <a:xfrm>
            <a:off x="448739" y="717170"/>
            <a:ext cx="20398" cy="1049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 fill="norm" stroke="1" extrusionOk="0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3" name="Freeform 1883" hidden="0"/>
          <p:cNvSpPr/>
          <p:nvPr isPhoto="0" userDrawn="1"/>
        </p:nvSpPr>
        <p:spPr bwMode="auto">
          <a:xfrm>
            <a:off x="465427" y="708424"/>
            <a:ext cx="3708" cy="3498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 fill="norm" stroke="1" extrusionOk="0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4" name="Freeform 1884" hidden="0"/>
          <p:cNvSpPr/>
          <p:nvPr isPhoto="0" userDrawn="1"/>
        </p:nvSpPr>
        <p:spPr bwMode="auto">
          <a:xfrm>
            <a:off x="467283" y="706674"/>
            <a:ext cx="14834" cy="33235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 fill="norm" stroke="1" extrusionOk="0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5" name="Freeform 1885" hidden="0"/>
          <p:cNvSpPr/>
          <p:nvPr isPhoto="0" userDrawn="1"/>
        </p:nvSpPr>
        <p:spPr bwMode="auto">
          <a:xfrm>
            <a:off x="441322" y="703176"/>
            <a:ext cx="24106" cy="17492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 fill="norm" stroke="1" extrusionOk="0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6" name="Freeform 1886" hidden="0"/>
          <p:cNvSpPr/>
          <p:nvPr isPhoto="0" userDrawn="1"/>
        </p:nvSpPr>
        <p:spPr bwMode="auto">
          <a:xfrm>
            <a:off x="463575" y="689183"/>
            <a:ext cx="3708" cy="5248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 fill="norm" stroke="1" extrusionOk="0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7" name="Freeform 1887" hidden="0"/>
          <p:cNvSpPr/>
          <p:nvPr isPhoto="0" userDrawn="1"/>
        </p:nvSpPr>
        <p:spPr bwMode="auto">
          <a:xfrm>
            <a:off x="448741" y="687434"/>
            <a:ext cx="12980" cy="24489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 fill="norm" stroke="1" extrusionOk="0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8" name="Freeform 1888" hidden="0"/>
          <p:cNvSpPr/>
          <p:nvPr isPhoto="0" userDrawn="1"/>
        </p:nvSpPr>
        <p:spPr bwMode="auto">
          <a:xfrm>
            <a:off x="459865" y="682184"/>
            <a:ext cx="100132" cy="41981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 fill="norm" stroke="1" extrusionOk="0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89" name="Freeform 1889" hidden="0"/>
          <p:cNvSpPr/>
          <p:nvPr isPhoto="0" userDrawn="1"/>
        </p:nvSpPr>
        <p:spPr bwMode="auto">
          <a:xfrm>
            <a:off x="443176" y="678685"/>
            <a:ext cx="14834" cy="8747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 fill="norm" stroke="1" extrusionOk="0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0" name="Freeform 1890" hidden="0"/>
          <p:cNvSpPr/>
          <p:nvPr isPhoto="0" userDrawn="1"/>
        </p:nvSpPr>
        <p:spPr bwMode="auto">
          <a:xfrm>
            <a:off x="441323" y="666443"/>
            <a:ext cx="12980" cy="17492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 fill="norm" stroke="1" extrusionOk="0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1" name="Freeform 1891" hidden="0"/>
          <p:cNvSpPr/>
          <p:nvPr isPhoto="0" userDrawn="1"/>
        </p:nvSpPr>
        <p:spPr bwMode="auto">
          <a:xfrm>
            <a:off x="441323" y="666444"/>
            <a:ext cx="3708" cy="3498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 fill="norm" stroke="1" extrusionOk="0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2" name="Freeform 1892" hidden="0"/>
          <p:cNvSpPr/>
          <p:nvPr isPhoto="0" userDrawn="1"/>
        </p:nvSpPr>
        <p:spPr bwMode="auto">
          <a:xfrm>
            <a:off x="406091" y="589479"/>
            <a:ext cx="37085" cy="73466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 fill="norm" stroke="1" extrusionOk="0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3" name="Freeform 1893" hidden="0"/>
          <p:cNvSpPr/>
          <p:nvPr isPhoto="0" userDrawn="1"/>
        </p:nvSpPr>
        <p:spPr bwMode="auto">
          <a:xfrm>
            <a:off x="480262" y="748653"/>
            <a:ext cx="5564" cy="1750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 fill="norm" stroke="1" extrusionOk="0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4" name="Freeform 1894" hidden="0"/>
          <p:cNvSpPr/>
          <p:nvPr isPhoto="0" userDrawn="1"/>
        </p:nvSpPr>
        <p:spPr bwMode="auto">
          <a:xfrm>
            <a:off x="435759" y="659445"/>
            <a:ext cx="11125" cy="6997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 fill="norm" stroke="1" extrusionOk="0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5" name="Freeform 1895" hidden="0"/>
          <p:cNvSpPr/>
          <p:nvPr isPhoto="0" userDrawn="1"/>
        </p:nvSpPr>
        <p:spPr bwMode="auto">
          <a:xfrm>
            <a:off x="474700" y="724166"/>
            <a:ext cx="3708" cy="3498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 fill="norm" stroke="1" extrusionOk="0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6" name="Freeform 1896" hidden="0"/>
          <p:cNvSpPr/>
          <p:nvPr isPhoto="0" userDrawn="1"/>
        </p:nvSpPr>
        <p:spPr bwMode="auto">
          <a:xfrm>
            <a:off x="458011" y="727663"/>
            <a:ext cx="3708" cy="1750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7" name="Freeform 1897" hidden="0"/>
          <p:cNvSpPr/>
          <p:nvPr isPhoto="0" userDrawn="1"/>
        </p:nvSpPr>
        <p:spPr bwMode="auto">
          <a:xfrm>
            <a:off x="470991" y="734661"/>
            <a:ext cx="14834" cy="1049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 fill="norm" stroke="1" extrusionOk="0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8" name="Freeform 1898" hidden="0"/>
          <p:cNvSpPr/>
          <p:nvPr isPhoto="0" userDrawn="1"/>
        </p:nvSpPr>
        <p:spPr bwMode="auto">
          <a:xfrm>
            <a:off x="539599" y="697929"/>
            <a:ext cx="14834" cy="5248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 fill="norm" stroke="1" extrusionOk="0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099" name="Freeform 1899" hidden="0"/>
          <p:cNvSpPr/>
          <p:nvPr isPhoto="0" userDrawn="1"/>
        </p:nvSpPr>
        <p:spPr bwMode="auto">
          <a:xfrm>
            <a:off x="535890" y="697927"/>
            <a:ext cx="0" cy="1750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0" name="Freeform 1900" hidden="0"/>
          <p:cNvSpPr/>
          <p:nvPr isPhoto="0" userDrawn="1"/>
        </p:nvSpPr>
        <p:spPr bwMode="auto">
          <a:xfrm>
            <a:off x="532182" y="697929"/>
            <a:ext cx="1855" cy="3498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1" name="Freeform 1901" hidden="0"/>
          <p:cNvSpPr/>
          <p:nvPr isPhoto="0" userDrawn="1"/>
        </p:nvSpPr>
        <p:spPr bwMode="auto">
          <a:xfrm>
            <a:off x="547016" y="694431"/>
            <a:ext cx="5564" cy="5248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 fill="norm" stroke="1" extrusionOk="0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2" name="Freeform 1902" hidden="0"/>
          <p:cNvSpPr/>
          <p:nvPr isPhoto="0" userDrawn="1"/>
        </p:nvSpPr>
        <p:spPr bwMode="auto">
          <a:xfrm>
            <a:off x="448740" y="676939"/>
            <a:ext cx="3708" cy="3498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 fill="norm" stroke="1" extrusionOk="0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3" name="Freeform 1903" hidden="0"/>
          <p:cNvSpPr/>
          <p:nvPr isPhoto="0" userDrawn="1"/>
        </p:nvSpPr>
        <p:spPr bwMode="auto">
          <a:xfrm>
            <a:off x="478409" y="739910"/>
            <a:ext cx="3708" cy="3498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 fill="norm" stroke="1" extrusionOk="0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4" name="Freeform 1904" hidden="0"/>
          <p:cNvSpPr/>
          <p:nvPr isPhoto="0" userDrawn="1"/>
        </p:nvSpPr>
        <p:spPr bwMode="auto">
          <a:xfrm>
            <a:off x="400527" y="582482"/>
            <a:ext cx="9272" cy="5248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 fill="norm" stroke="1" extrusionOk="0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5" name="Freeform 1905" hidden="0"/>
          <p:cNvSpPr/>
          <p:nvPr isPhoto="0" userDrawn="1"/>
        </p:nvSpPr>
        <p:spPr bwMode="auto">
          <a:xfrm>
            <a:off x="398673" y="542250"/>
            <a:ext cx="9272" cy="24489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 fill="norm" stroke="1" extrusionOk="0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6" name="Freeform 1906" hidden="0"/>
          <p:cNvSpPr/>
          <p:nvPr isPhoto="0" userDrawn="1"/>
        </p:nvSpPr>
        <p:spPr bwMode="auto">
          <a:xfrm>
            <a:off x="381985" y="540500"/>
            <a:ext cx="5564" cy="6997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 fill="norm" stroke="1" extrusionOk="0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7" name="Freeform 1907" hidden="0"/>
          <p:cNvSpPr/>
          <p:nvPr isPhoto="0" userDrawn="1"/>
        </p:nvSpPr>
        <p:spPr bwMode="auto">
          <a:xfrm>
            <a:off x="372713" y="556242"/>
            <a:ext cx="20398" cy="13994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 fill="norm" stroke="1" extrusionOk="0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8" name="Freeform 1908" hidden="0"/>
          <p:cNvSpPr/>
          <p:nvPr isPhoto="0" userDrawn="1"/>
        </p:nvSpPr>
        <p:spPr bwMode="auto">
          <a:xfrm>
            <a:off x="381985" y="570236"/>
            <a:ext cx="9272" cy="5248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 fill="norm" stroke="1" extrusionOk="0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09" name="Freeform 1909" hidden="0"/>
          <p:cNvSpPr/>
          <p:nvPr isPhoto="0" userDrawn="1"/>
        </p:nvSpPr>
        <p:spPr bwMode="auto">
          <a:xfrm>
            <a:off x="402382" y="564991"/>
            <a:ext cx="5564" cy="3498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 fill="norm" stroke="1" extrusionOk="0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0" name="Freeform 1910" hidden="0"/>
          <p:cNvSpPr/>
          <p:nvPr isPhoto="0" userDrawn="1"/>
        </p:nvSpPr>
        <p:spPr bwMode="auto">
          <a:xfrm>
            <a:off x="391256" y="566737"/>
            <a:ext cx="14834" cy="8747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 fill="norm" stroke="1" extrusionOk="0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1" name="Freeform 1911" hidden="0"/>
          <p:cNvSpPr/>
          <p:nvPr isPhoto="0" userDrawn="1"/>
        </p:nvSpPr>
        <p:spPr bwMode="auto">
          <a:xfrm>
            <a:off x="380131" y="547499"/>
            <a:ext cx="18543" cy="1049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 fill="norm" stroke="1" extrusionOk="0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2" name="Freeform 1912" hidden="0"/>
          <p:cNvSpPr/>
          <p:nvPr isPhoto="0" userDrawn="1"/>
        </p:nvSpPr>
        <p:spPr bwMode="auto">
          <a:xfrm>
            <a:off x="387548" y="556243"/>
            <a:ext cx="11125" cy="1049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 fill="norm" stroke="1" extrusionOk="0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3" name="Freeform 1913" hidden="0"/>
          <p:cNvSpPr/>
          <p:nvPr isPhoto="0" userDrawn="1"/>
        </p:nvSpPr>
        <p:spPr bwMode="auto">
          <a:xfrm>
            <a:off x="380131" y="547498"/>
            <a:ext cx="5564" cy="5248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 fill="norm" stroke="1" extrusionOk="0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4" name="Freeform 1914" hidden="0"/>
          <p:cNvSpPr/>
          <p:nvPr isPhoto="0" userDrawn="1"/>
        </p:nvSpPr>
        <p:spPr bwMode="auto">
          <a:xfrm>
            <a:off x="389403" y="544000"/>
            <a:ext cx="3708" cy="5248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 fill="norm" stroke="1" extrusionOk="0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5" name="Freeform 1915" hidden="0"/>
          <p:cNvSpPr>
            <a:spLocks noEditPoints="1"/>
          </p:cNvSpPr>
          <p:nvPr isPhoto="0" userDrawn="1"/>
        </p:nvSpPr>
        <p:spPr bwMode="auto">
          <a:xfrm>
            <a:off x="565559" y="524757"/>
            <a:ext cx="96423" cy="96206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 fill="norm" stroke="1" extrusionOk="0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6" name="Freeform 1916" hidden="0"/>
          <p:cNvSpPr>
            <a:spLocks noEditPoints="1"/>
          </p:cNvSpPr>
          <p:nvPr isPhoto="0" userDrawn="1"/>
        </p:nvSpPr>
        <p:spPr bwMode="auto">
          <a:xfrm>
            <a:off x="565559" y="524757"/>
            <a:ext cx="96423" cy="96206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 fill="norm" stroke="1" extrusionOk="0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7" name="Freeform 1917" hidden="0"/>
          <p:cNvSpPr>
            <a:spLocks noEditPoints="1"/>
          </p:cNvSpPr>
          <p:nvPr isPhoto="0" userDrawn="1"/>
        </p:nvSpPr>
        <p:spPr bwMode="auto">
          <a:xfrm>
            <a:off x="567414" y="526507"/>
            <a:ext cx="92714" cy="76964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 fill="norm" stroke="1" extrusionOk="0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8" name="Freeform 1918" hidden="0"/>
          <p:cNvSpPr>
            <a:spLocks noEditPoints="1"/>
          </p:cNvSpPr>
          <p:nvPr isPhoto="0" userDrawn="1"/>
        </p:nvSpPr>
        <p:spPr bwMode="auto">
          <a:xfrm>
            <a:off x="567414" y="526507"/>
            <a:ext cx="92714" cy="76964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 fill="norm" stroke="1" extrusionOk="0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19" name="Freeform 1919" hidden="0"/>
          <p:cNvSpPr/>
          <p:nvPr isPhoto="0" userDrawn="1"/>
        </p:nvSpPr>
        <p:spPr bwMode="auto">
          <a:xfrm>
            <a:off x="1001317" y="313106"/>
            <a:ext cx="118675" cy="127691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 fill="norm" stroke="1" extrusionOk="0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0" name="Freeform 1920" hidden="0"/>
          <p:cNvSpPr/>
          <p:nvPr isPhoto="0" userDrawn="1"/>
        </p:nvSpPr>
        <p:spPr bwMode="auto">
          <a:xfrm>
            <a:off x="1153367" y="313106"/>
            <a:ext cx="98278" cy="127691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 fill="norm" stroke="1" extrusionOk="0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1" name="Freeform 1921" hidden="0"/>
          <p:cNvSpPr/>
          <p:nvPr isPhoto="0" userDrawn="1"/>
        </p:nvSpPr>
        <p:spPr bwMode="auto">
          <a:xfrm>
            <a:off x="1285023" y="313106"/>
            <a:ext cx="94570" cy="127691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 fill="norm" stroke="1" extrusionOk="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2" name="Freeform 1922" hidden="0"/>
          <p:cNvSpPr/>
          <p:nvPr isPhoto="0" userDrawn="1"/>
        </p:nvSpPr>
        <p:spPr bwMode="auto">
          <a:xfrm>
            <a:off x="1412969" y="313106"/>
            <a:ext cx="96423" cy="127691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 fill="norm" stroke="1" extrusionOk="0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3" name="Freeform 1923" hidden="0"/>
          <p:cNvSpPr/>
          <p:nvPr isPhoto="0" userDrawn="1"/>
        </p:nvSpPr>
        <p:spPr bwMode="auto">
          <a:xfrm>
            <a:off x="1539061" y="311356"/>
            <a:ext cx="89006" cy="132938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 fill="norm" stroke="1" extrusionOk="0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4" name="Freeform 1924" hidden="0"/>
          <p:cNvSpPr/>
          <p:nvPr isPhoto="0" userDrawn="1"/>
        </p:nvSpPr>
        <p:spPr bwMode="auto">
          <a:xfrm>
            <a:off x="1639192" y="313106"/>
            <a:ext cx="98278" cy="127691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 fill="norm" stroke="1" extrusionOk="0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5" name="Freeform 1925" hidden="0"/>
          <p:cNvSpPr/>
          <p:nvPr isPhoto="0" userDrawn="1"/>
        </p:nvSpPr>
        <p:spPr bwMode="auto">
          <a:xfrm>
            <a:off x="1757866" y="313106"/>
            <a:ext cx="74172" cy="127691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 fill="norm" stroke="1" extrusionOk="0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6" name="Freeform 1926" hidden="0"/>
          <p:cNvSpPr>
            <a:spLocks noEditPoints="1"/>
          </p:cNvSpPr>
          <p:nvPr isPhoto="0" userDrawn="1"/>
        </p:nvSpPr>
        <p:spPr bwMode="auto">
          <a:xfrm>
            <a:off x="1861707" y="311357"/>
            <a:ext cx="83444" cy="129440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 fill="norm" stroke="1" extrusionOk="0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7" name="Freeform 1927" hidden="0"/>
          <p:cNvSpPr/>
          <p:nvPr isPhoto="0" userDrawn="1"/>
        </p:nvSpPr>
        <p:spPr bwMode="auto">
          <a:xfrm>
            <a:off x="1959984" y="311356"/>
            <a:ext cx="90860" cy="132938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 fill="norm" stroke="1" extrusionOk="0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8" name="Freeform 1928" hidden="0"/>
          <p:cNvSpPr/>
          <p:nvPr isPhoto="0" userDrawn="1"/>
        </p:nvSpPr>
        <p:spPr bwMode="auto">
          <a:xfrm>
            <a:off x="2060114" y="313106"/>
            <a:ext cx="98278" cy="127691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 fill="norm" stroke="1" extrusionOk="0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29" name="Freeform 1929" hidden="0"/>
          <p:cNvSpPr>
            <a:spLocks noEditPoints="1"/>
          </p:cNvSpPr>
          <p:nvPr isPhoto="0" userDrawn="1"/>
        </p:nvSpPr>
        <p:spPr bwMode="auto">
          <a:xfrm>
            <a:off x="2178790" y="311357"/>
            <a:ext cx="85298" cy="131190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 fill="norm" stroke="1" extrusionOk="0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0" name="Freeform 1930" hidden="0"/>
          <p:cNvSpPr>
            <a:spLocks noEditPoints="1"/>
          </p:cNvSpPr>
          <p:nvPr isPhoto="0" userDrawn="1"/>
        </p:nvSpPr>
        <p:spPr bwMode="auto">
          <a:xfrm>
            <a:off x="2286338" y="311356"/>
            <a:ext cx="109404" cy="132938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 fill="norm" stroke="1" extrusionOk="0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1" name="Freeform 1931" hidden="0"/>
          <p:cNvSpPr>
            <a:spLocks noEditPoints="1"/>
          </p:cNvSpPr>
          <p:nvPr isPhoto="0" userDrawn="1"/>
        </p:nvSpPr>
        <p:spPr bwMode="auto">
          <a:xfrm>
            <a:off x="993900" y="479278"/>
            <a:ext cx="133509" cy="13468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 fill="norm" stroke="1" extrusionOk="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2" name="Freeform 1932" hidden="0"/>
          <p:cNvSpPr/>
          <p:nvPr isPhoto="0" userDrawn="1"/>
        </p:nvSpPr>
        <p:spPr bwMode="auto">
          <a:xfrm>
            <a:off x="1151514" y="482777"/>
            <a:ext cx="96423" cy="127691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 fill="norm" stroke="1" extrusionOk="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3" name="Freeform 1933" hidden="0"/>
          <p:cNvSpPr/>
          <p:nvPr isPhoto="0" userDrawn="1"/>
        </p:nvSpPr>
        <p:spPr bwMode="auto">
          <a:xfrm>
            <a:off x="1281314" y="482777"/>
            <a:ext cx="96423" cy="127691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 fill="norm" stroke="1" extrusionOk="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4" name="Freeform 1934" hidden="0"/>
          <p:cNvSpPr>
            <a:spLocks noEditPoints="1"/>
          </p:cNvSpPr>
          <p:nvPr isPhoto="0" userDrawn="1"/>
        </p:nvSpPr>
        <p:spPr bwMode="auto">
          <a:xfrm>
            <a:off x="1396280" y="481029"/>
            <a:ext cx="107549" cy="129440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 fill="norm" stroke="1" extrusionOk="0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5" name="Freeform 1935" hidden="0"/>
          <p:cNvSpPr/>
          <p:nvPr isPhoto="0" userDrawn="1"/>
        </p:nvSpPr>
        <p:spPr bwMode="auto">
          <a:xfrm>
            <a:off x="1524227" y="482777"/>
            <a:ext cx="94570" cy="127691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 fill="norm" stroke="1" extrusionOk="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6" name="Freeform 1936" hidden="0"/>
          <p:cNvSpPr/>
          <p:nvPr isPhoto="0" userDrawn="1"/>
        </p:nvSpPr>
        <p:spPr bwMode="auto">
          <a:xfrm>
            <a:off x="1646610" y="481029"/>
            <a:ext cx="90860" cy="131190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 fill="norm" stroke="1" extrusionOk="0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7" name="Freeform 1937" hidden="0"/>
          <p:cNvSpPr>
            <a:spLocks noEditPoints="1"/>
          </p:cNvSpPr>
          <p:nvPr isPhoto="0" userDrawn="1"/>
        </p:nvSpPr>
        <p:spPr bwMode="auto">
          <a:xfrm>
            <a:off x="1752304" y="481029"/>
            <a:ext cx="107549" cy="131190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 fill="norm" stroke="1" extrusionOk="0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8" name="Freeform 1938" hidden="0"/>
          <p:cNvSpPr>
            <a:spLocks noEditPoints="1"/>
          </p:cNvSpPr>
          <p:nvPr isPhoto="0" userDrawn="1"/>
        </p:nvSpPr>
        <p:spPr bwMode="auto">
          <a:xfrm>
            <a:off x="1889521" y="481029"/>
            <a:ext cx="83444" cy="131190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 fill="norm" stroke="1" extrusionOk="0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39" name="Freeform 1939" hidden="0"/>
          <p:cNvSpPr>
            <a:spLocks noEditPoints="1"/>
          </p:cNvSpPr>
          <p:nvPr isPhoto="0" userDrawn="1"/>
        </p:nvSpPr>
        <p:spPr bwMode="auto">
          <a:xfrm>
            <a:off x="995754" y="687434"/>
            <a:ext cx="51920" cy="822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 fill="norm" stroke="1" extrusionOk="0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0" name="Freeform 1940" hidden="0"/>
          <p:cNvSpPr>
            <a:spLocks noEditPoints="1"/>
          </p:cNvSpPr>
          <p:nvPr isPhoto="0" userDrawn="1"/>
        </p:nvSpPr>
        <p:spPr bwMode="auto">
          <a:xfrm>
            <a:off x="1058800" y="687434"/>
            <a:ext cx="68609" cy="822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 fill="norm" stroke="1" extrusionOk="0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1" name="Freeform 1941" hidden="0"/>
          <p:cNvSpPr/>
          <p:nvPr isPhoto="0" userDrawn="1"/>
        </p:nvSpPr>
        <p:spPr bwMode="auto">
          <a:xfrm>
            <a:off x="1142244" y="687434"/>
            <a:ext cx="57482" cy="822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 fill="norm" stroke="1" extrusionOk="0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2" name="Freeform 1942" hidden="0"/>
          <p:cNvSpPr/>
          <p:nvPr isPhoto="0" userDrawn="1"/>
        </p:nvSpPr>
        <p:spPr bwMode="auto">
          <a:xfrm>
            <a:off x="1208998" y="687434"/>
            <a:ext cx="57482" cy="822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 fill="norm" stroke="1" extrusionOk="0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3" name="Freeform 1943" hidden="0"/>
          <p:cNvSpPr/>
          <p:nvPr isPhoto="0" userDrawn="1"/>
        </p:nvSpPr>
        <p:spPr bwMode="auto">
          <a:xfrm>
            <a:off x="1283170" y="689182"/>
            <a:ext cx="61192" cy="80463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 fill="norm" stroke="1" extrusionOk="0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4" name="Freeform 1944" hidden="0"/>
          <p:cNvSpPr>
            <a:spLocks noEditPoints="1"/>
          </p:cNvSpPr>
          <p:nvPr isPhoto="0" userDrawn="1"/>
        </p:nvSpPr>
        <p:spPr bwMode="auto">
          <a:xfrm>
            <a:off x="1366612" y="669940"/>
            <a:ext cx="61192" cy="99704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 fill="norm" stroke="1" extrusionOk="0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5" name="Freeform 1945" hidden="0"/>
          <p:cNvSpPr/>
          <p:nvPr isPhoto="0" userDrawn="1"/>
        </p:nvSpPr>
        <p:spPr bwMode="auto">
          <a:xfrm>
            <a:off x="1446347" y="687434"/>
            <a:ext cx="57482" cy="822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 fill="norm" stroke="1" extrusionOk="0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6" name="Freeform 1946" hidden="0"/>
          <p:cNvSpPr/>
          <p:nvPr isPhoto="0" userDrawn="1"/>
        </p:nvSpPr>
        <p:spPr bwMode="auto">
          <a:xfrm>
            <a:off x="1520519" y="689182"/>
            <a:ext cx="57482" cy="80463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 fill="norm" stroke="1" extrusionOk="0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7" name="Freeform 1947" hidden="0"/>
          <p:cNvSpPr>
            <a:spLocks noEditPoints="1"/>
          </p:cNvSpPr>
          <p:nvPr isPhoto="0" userDrawn="1"/>
        </p:nvSpPr>
        <p:spPr bwMode="auto">
          <a:xfrm>
            <a:off x="1589126" y="687434"/>
            <a:ext cx="68609" cy="822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 fill="norm" stroke="1" extrusionOk="0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8" name="Freeform 1948" hidden="0"/>
          <p:cNvSpPr>
            <a:spLocks noEditPoints="1"/>
          </p:cNvSpPr>
          <p:nvPr isPhoto="0" userDrawn="1"/>
        </p:nvSpPr>
        <p:spPr bwMode="auto">
          <a:xfrm>
            <a:off x="1676278" y="669940"/>
            <a:ext cx="61192" cy="99704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 fill="norm" stroke="1" extrusionOk="0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49" name="Freeform 1949" hidden="0"/>
          <p:cNvSpPr>
            <a:spLocks noEditPoints="1"/>
          </p:cNvSpPr>
          <p:nvPr isPhoto="0" userDrawn="1"/>
        </p:nvSpPr>
        <p:spPr bwMode="auto">
          <a:xfrm>
            <a:off x="1787535" y="687432"/>
            <a:ext cx="83444" cy="83961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 fill="norm" stroke="1" extrusionOk="0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50" name="Freeform 1950" hidden="0"/>
          <p:cNvSpPr/>
          <p:nvPr isPhoto="0" userDrawn="1"/>
        </p:nvSpPr>
        <p:spPr bwMode="auto">
          <a:xfrm>
            <a:off x="1887667" y="689182"/>
            <a:ext cx="46357" cy="80463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 fill="norm" stroke="1" extrusionOk="0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51" name="Freeform 1951" hidden="0"/>
          <p:cNvSpPr>
            <a:spLocks noEditPoints="1"/>
          </p:cNvSpPr>
          <p:nvPr isPhoto="0" userDrawn="1"/>
        </p:nvSpPr>
        <p:spPr bwMode="auto">
          <a:xfrm>
            <a:off x="1945149" y="689183"/>
            <a:ext cx="74172" cy="94456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 fill="norm" stroke="1" extrusionOk="0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52" name="Freeform 1952" hidden="0"/>
          <p:cNvSpPr/>
          <p:nvPr isPhoto="0" userDrawn="1"/>
        </p:nvSpPr>
        <p:spPr bwMode="auto">
          <a:xfrm>
            <a:off x="2036011" y="689182"/>
            <a:ext cx="46357" cy="80463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 fill="norm" stroke="1" extrusionOk="0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53" name="Freeform 1953" hidden="0"/>
          <p:cNvSpPr>
            <a:spLocks noEditPoints="1"/>
          </p:cNvSpPr>
          <p:nvPr isPhoto="0" userDrawn="1"/>
        </p:nvSpPr>
        <p:spPr bwMode="auto">
          <a:xfrm>
            <a:off x="2100909" y="687434"/>
            <a:ext cx="53775" cy="822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 fill="norm" stroke="1" extrusionOk="0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54" name="Freeform 1954" hidden="0"/>
          <p:cNvSpPr>
            <a:spLocks noEditPoints="1"/>
          </p:cNvSpPr>
          <p:nvPr isPhoto="0" userDrawn="1"/>
        </p:nvSpPr>
        <p:spPr bwMode="auto">
          <a:xfrm>
            <a:off x="2154684" y="687434"/>
            <a:ext cx="66754" cy="82212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 fill="norm" stroke="1" extrusionOk="0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55" name="Freeform 1955" hidden="0"/>
          <p:cNvSpPr/>
          <p:nvPr isPhoto="0" userDrawn="1"/>
        </p:nvSpPr>
        <p:spPr bwMode="auto">
          <a:xfrm>
            <a:off x="2234418" y="689183"/>
            <a:ext cx="68609" cy="94456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 fill="norm" stroke="1" extrusionOk="0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56" name="Freeform 1956" hidden="0"/>
          <p:cNvSpPr/>
          <p:nvPr isPhoto="0" userDrawn="1"/>
        </p:nvSpPr>
        <p:spPr bwMode="auto">
          <a:xfrm>
            <a:off x="2317862" y="689182"/>
            <a:ext cx="61192" cy="80463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 fill="norm" stroke="1" extrusionOk="0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157" name="Freeform 1957" hidden="0"/>
          <p:cNvSpPr/>
          <p:nvPr isPhoto="0" userDrawn="1"/>
        </p:nvSpPr>
        <p:spPr bwMode="auto">
          <a:xfrm>
            <a:off x="2401304" y="689182"/>
            <a:ext cx="61192" cy="80463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 fill="norm" stroke="1" extrusionOk="0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/>
          </a:bodyPr>
          <a:lstStyle/>
          <a:p>
            <a:pPr>
              <a:defRPr/>
            </a:pPr>
            <a:endParaRPr lang="ru-RU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1"/>
  <p:txStyles>
    <p:titleStyle>
      <a:lvl1pPr algn="ctr" defTabSz="400507">
        <a:spcBef>
          <a:spcPts val="0"/>
        </a:spcBef>
        <a:buNone/>
        <a:defRPr sz="38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380" indent="-300380" algn="l" defTabSz="400507">
        <a:spcBef>
          <a:spcPts val="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24" indent="-250317" algn="l" defTabSz="400507">
        <a:spcBef>
          <a:spcPts val="0"/>
        </a:spcBef>
        <a:buFont typeface="Arial"/>
        <a:buChar char="–"/>
        <a:defRPr sz="2450">
          <a:solidFill>
            <a:schemeClr val="tx1"/>
          </a:solidFill>
          <a:latin typeface="+mn-lt"/>
          <a:ea typeface="+mn-ea"/>
          <a:cs typeface="+mn-cs"/>
        </a:defRPr>
      </a:lvl2pPr>
      <a:lvl3pPr marL="1001268" indent="-200254" algn="l" defTabSz="400507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01775" indent="-200254" algn="l" defTabSz="400507">
        <a:spcBef>
          <a:spcPts val="0"/>
        </a:spcBef>
        <a:buFont typeface="Arial"/>
        <a:buChar char="–"/>
        <a:defRPr sz="1750">
          <a:solidFill>
            <a:schemeClr val="tx1"/>
          </a:solidFill>
          <a:latin typeface="+mn-lt"/>
          <a:ea typeface="+mn-ea"/>
          <a:cs typeface="+mn-cs"/>
        </a:defRPr>
      </a:lvl4pPr>
      <a:lvl5pPr marL="1802282" indent="-200254" algn="l" defTabSz="400507">
        <a:spcBef>
          <a:spcPts val="0"/>
        </a:spcBef>
        <a:buFont typeface="Arial"/>
        <a:buChar char="»"/>
        <a:defRPr sz="1750">
          <a:solidFill>
            <a:schemeClr val="tx1"/>
          </a:solidFill>
          <a:latin typeface="+mn-lt"/>
          <a:ea typeface="+mn-ea"/>
          <a:cs typeface="+mn-cs"/>
        </a:defRPr>
      </a:lvl5pPr>
      <a:lvl6pPr marL="2202790" indent="-200254" algn="l" defTabSz="400507">
        <a:spcBef>
          <a:spcPts val="0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6pPr>
      <a:lvl7pPr marL="2603297" indent="-200254" algn="l" defTabSz="400507">
        <a:spcBef>
          <a:spcPts val="0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7pPr>
      <a:lvl8pPr marL="3003803" indent="-200254" algn="l" defTabSz="400507">
        <a:spcBef>
          <a:spcPts val="0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8pPr>
      <a:lvl9pPr marL="3404311" indent="-200254" algn="l" defTabSz="400507">
        <a:spcBef>
          <a:spcPts val="0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00507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01014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01522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602029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02536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03043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03550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04058" algn="l" defTabSz="400507">
        <a:defRPr sz="1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00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98884" y="1151468"/>
            <a:ext cx="10075333" cy="1702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 hidden="0"/>
          <p:cNvSpPr txBox="1"/>
          <p:nvPr isPhoto="0" userDrawn="0"/>
        </p:nvSpPr>
        <p:spPr bwMode="auto">
          <a:xfrm>
            <a:off x="579821" y="3103373"/>
            <a:ext cx="9556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3200" b="1">
              <a:solidFill>
                <a:schemeClr val="tx2"/>
              </a:solidFill>
              <a:latin typeface="Calibri"/>
            </a:endParaRPr>
          </a:p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latin typeface="Calibri"/>
              </a:rPr>
              <a:t>Адаптация бюджетного и закупочного законодательства к</a:t>
            </a:r>
            <a:r>
              <a:rPr lang="ru-RU" sz="3200" b="1">
                <a:solidFill>
                  <a:schemeClr val="tx2"/>
                </a:solidFill>
                <a:latin typeface="Calibri"/>
              </a:rPr>
              <a:t> условиям 2022 года</a:t>
            </a:r>
            <a:endParaRPr lang="ru-RU" sz="3200" b="1">
              <a:solidFill>
                <a:schemeClr val="tx2"/>
              </a:solidFill>
              <a:latin typeface="Calibri"/>
            </a:endParaRPr>
          </a:p>
        </p:txBody>
      </p:sp>
      <p:pic>
        <p:nvPicPr>
          <p:cNvPr id="11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98884" y="1149779"/>
            <a:ext cx="10075333" cy="1702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14230" y="1016788"/>
          <a:ext cx="10225136" cy="397100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329177"/>
                <a:gridCol w="4140973"/>
                <a:gridCol w="5754986"/>
              </a:tblGrid>
              <a:tr h="199397"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="1" u="none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14" marR="50414" marT="25207" marB="25207">
                    <a:lnL w="28575" algn="ctr">
                      <a:solidFill>
                        <a:schemeClr val="accent3"/>
                      </a:solidFill>
                    </a:lnL>
                    <a:lnR w="12700" algn="ctr">
                      <a:solidFill>
                        <a:schemeClr val="accent3">
                          <a:lumMod val="75000"/>
                        </a:schemeClr>
                      </a:solidFill>
                    </a:lnR>
                    <a:lnT w="28575" algn="ctr">
                      <a:solidFill>
                        <a:schemeClr val="accent3"/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Как сейчас: </a:t>
                      </a:r>
                      <a:endParaRPr/>
                    </a:p>
                  </a:txBody>
                  <a:tcPr marL="50414" marR="50414" marT="25207" marB="25207">
                    <a:lnL w="12700" algn="ctr">
                      <a:solidFill>
                        <a:schemeClr val="accent3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3">
                          <a:lumMod val="75000"/>
                        </a:schemeClr>
                      </a:solidFill>
                    </a:lnR>
                    <a:lnT w="28575" algn="ctr">
                      <a:solidFill>
                        <a:schemeClr val="accent3"/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Как станет:</a:t>
                      </a:r>
                      <a:endParaRPr/>
                    </a:p>
                  </a:txBody>
                  <a:tcPr marL="50414" marR="50414" marT="25207" marB="25207">
                    <a:lnL w="12700" algn="ctr">
                      <a:solidFill>
                        <a:schemeClr val="accent3">
                          <a:lumMod val="75000"/>
                        </a:schemeClr>
                      </a:solidFill>
                    </a:lnL>
                    <a:lnR w="28575" algn="ctr">
                      <a:solidFill>
                        <a:schemeClr val="accent3"/>
                      </a:solidFill>
                    </a:lnR>
                    <a:lnT w="28575" algn="ctr">
                      <a:solidFill>
                        <a:schemeClr val="accent3"/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88082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2.1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50414" marR="50414" marT="25207" marB="25207">
                    <a:lnL w="28575" algn="ctr">
                      <a:solidFill>
                        <a:schemeClr val="accent3"/>
                      </a:solidFill>
                    </a:lnL>
                    <a:lnR w="12700" algn="ctr">
                      <a:solidFill>
                        <a:schemeClr val="accent3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3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50" b="1">
                          <a:solidFill>
                            <a:prstClr val="black"/>
                          </a:solidFill>
                          <a:latin typeface="Arial"/>
                          <a:ea typeface="Arial"/>
                          <a:cs typeface="Arial"/>
                        </a:rPr>
                        <a:t>Не предусмотрено.</a:t>
                      </a:r>
                      <a:endParaRPr/>
                    </a:p>
                  </a:txBody>
                  <a:tcPr marL="80105" marR="80105" marT="40053" marB="40053">
                    <a:lnL w="12700" algn="ctr">
                      <a:solidFill>
                        <a:schemeClr val="accent3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3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3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>
                          <a:latin typeface="Arial"/>
                          <a:cs typeface="Arial"/>
                        </a:rPr>
                        <a:t>Возможность </a:t>
                      </a:r>
                      <a:r>
                        <a:rPr lang="ru-RU" sz="1400" b="0" i="0">
                          <a:latin typeface="Arial"/>
                          <a:cs typeface="Arial"/>
                        </a:rPr>
                        <a:t>при казначейском сопровождении </a:t>
                      </a:r>
                      <a:r>
                        <a:rPr lang="ru-RU" sz="1400" b="1" i="0">
                          <a:latin typeface="Arial"/>
                          <a:cs typeface="Arial"/>
                        </a:rPr>
                        <a:t>перечисления </a:t>
                      </a:r>
                      <a:r>
                        <a:rPr lang="ru-RU" sz="1400" b="0" i="0">
                          <a:latin typeface="Arial"/>
                          <a:cs typeface="Arial"/>
                        </a:rPr>
                        <a:t>в порядке, установленном Правительством РФ, </a:t>
                      </a:r>
                      <a:r>
                        <a:rPr lang="ru-RU" sz="1400" b="1" i="0">
                          <a:latin typeface="Arial"/>
                          <a:cs typeface="Arial"/>
                        </a:rPr>
                        <a:t>на расчетный счет</a:t>
                      </a:r>
                      <a:r>
                        <a:rPr lang="ru-RU" sz="1400" b="0" i="0">
                          <a:latin typeface="Arial"/>
                          <a:cs typeface="Arial"/>
                        </a:rPr>
                        <a:t>, открытый юридическому лицу в кредитной организации </a:t>
                      </a:r>
                      <a:r>
                        <a:rPr lang="ru-RU" sz="1400" b="0" i="1">
                          <a:latin typeface="Arial"/>
                          <a:cs typeface="Arial"/>
                        </a:rPr>
                        <a:t>(без открытия счета в органе Федерального казначейства):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1">
                        <a:latin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а) средств </a:t>
                      </a: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за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фактически поставленные товары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;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1" i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б)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авансовых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платежей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по контрактам (договорам) на поставку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стройматериалов и оборудования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, включенного в смету строительства;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в) средств за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фактически выполненные работы (оказанные услуги) по контрактам (договорам)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заключенным в рамках исполнения 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госконтрактов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, договоров (соглашений), предметом которых является строительство</a:t>
                      </a:r>
                      <a:endParaRPr lang="ru-RU" sz="1400" b="0" i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i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(временная норма на 2022 год)</a:t>
                      </a:r>
                      <a:endParaRPr/>
                    </a:p>
                  </a:txBody>
                  <a:tcPr marL="80105" marR="80105" marT="40053" marB="40053">
                    <a:lnL w="12700" algn="ctr">
                      <a:solidFill>
                        <a:schemeClr val="accent3">
                          <a:lumMod val="75000"/>
                        </a:schemeClr>
                      </a:solidFill>
                    </a:lnL>
                    <a:lnR w="28575" algn="ctr">
                      <a:solidFill>
                        <a:schemeClr val="accent3"/>
                      </a:solidFill>
                    </a:lnR>
                    <a:lnT w="12700" algn="ctr">
                      <a:solidFill>
                        <a:schemeClr val="accent3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 hidden="0"/>
          <p:cNvSpPr txBox="1"/>
          <p:nvPr isPhoto="0" userDrawn="0"/>
        </p:nvSpPr>
        <p:spPr bwMode="auto">
          <a:xfrm>
            <a:off x="9636625" y="0"/>
            <a:ext cx="57347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10</a:t>
            </a:fld>
            <a:endParaRPr lang="ru-RU" sz="1550" b="1">
              <a:solidFill>
                <a:schemeClr val="bg1"/>
              </a:solidFill>
            </a:endParaRPr>
          </a:p>
        </p:txBody>
      </p:sp>
      <p:sp>
        <p:nvSpPr>
          <p:cNvPr id="2" name="TextBox 1" hidden="0"/>
          <p:cNvSpPr txBox="1"/>
          <p:nvPr isPhoto="0" userDrawn="0"/>
        </p:nvSpPr>
        <p:spPr bwMode="auto">
          <a:xfrm>
            <a:off x="803846" y="402314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/>
              <a:t>Упрощение казначейского сопровождения контрактов</a:t>
            </a:r>
            <a:endParaRPr lang="ru-RU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81063" y="1906042"/>
          <a:ext cx="10153128" cy="3042884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326859"/>
                <a:gridCol w="4714205"/>
                <a:gridCol w="5112064"/>
              </a:tblGrid>
              <a:tr h="199397"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="1" u="none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14" marR="50414" marT="25207" marB="25207">
                    <a:lnL w="28575" algn="ctr">
                      <a:solidFill>
                        <a:schemeClr val="accent3"/>
                      </a:solidFill>
                    </a:lnL>
                    <a:lnR w="12700" algn="ctr">
                      <a:solidFill>
                        <a:schemeClr val="accent3">
                          <a:lumMod val="75000"/>
                        </a:schemeClr>
                      </a:solidFill>
                    </a:lnR>
                    <a:lnT w="28575" algn="ctr">
                      <a:solidFill>
                        <a:schemeClr val="accent3"/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Как сейчас: </a:t>
                      </a:r>
                      <a:endParaRPr/>
                    </a:p>
                  </a:txBody>
                  <a:tcPr marL="50414" marR="50414" marT="25207" marB="25207">
                    <a:lnL w="12700" algn="ctr">
                      <a:solidFill>
                        <a:schemeClr val="accent3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3">
                          <a:lumMod val="75000"/>
                        </a:schemeClr>
                      </a:solidFill>
                    </a:lnR>
                    <a:lnT w="28575" algn="ctr">
                      <a:solidFill>
                        <a:schemeClr val="accent3"/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Как станет:</a:t>
                      </a:r>
                      <a:endParaRPr/>
                    </a:p>
                  </a:txBody>
                  <a:tcPr marL="50414" marR="50414" marT="25207" marB="25207">
                    <a:lnL w="12700" algn="ctr">
                      <a:solidFill>
                        <a:schemeClr val="accent3">
                          <a:lumMod val="75000"/>
                        </a:schemeClr>
                      </a:solidFill>
                    </a:lnL>
                    <a:lnR w="28575" algn="ctr">
                      <a:solidFill>
                        <a:schemeClr val="accent3"/>
                      </a:solidFill>
                    </a:lnR>
                    <a:lnT w="28575" algn="ctr">
                      <a:solidFill>
                        <a:schemeClr val="accent3"/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04256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2.3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50414" marR="50414" marT="25207" marB="25207">
                    <a:lnL w="28575" algn="ctr">
                      <a:solidFill>
                        <a:schemeClr val="accent3"/>
                      </a:solidFill>
                    </a:lnL>
                    <a:lnR w="12700" algn="ctr">
                      <a:solidFill>
                        <a:schemeClr val="accent3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3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В соответствии со статьей 242.26 Бюджетного кодекса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законом субъекта </a:t>
                      </a: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Российской Федерации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 бюджете </a:t>
                      </a: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субъекта (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решением о местном бюджете</a:t>
                      </a: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могут быть определены средства, подлежащие казначейскому сопровождению, предоставляемые основании государственных (муниципальных) контрактов, контрактов (договоров) бюджетных или автономных учреждений субъектов РФ  (муниципальных бюджетных или автономных учреждений)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на сумму более 50 млн рублей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endParaRPr lang="ru-RU" sz="140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0105" marR="80105" marT="40053" marB="40053">
                    <a:lnL w="12700" algn="ctr">
                      <a:solidFill>
                        <a:schemeClr val="accent3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3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3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Возможность определения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законом субъекта РФ о бюджете (решением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о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местном бюджете)</a:t>
                      </a: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средств, подлежащих казначейскому сопровождению</a:t>
                      </a: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, предоставляемых из бюджета субъекта РФ (местного бюджета) на основании заключаемых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на сумму </a:t>
                      </a:r>
                      <a:r>
                        <a:rPr lang="ru-RU" sz="1400" b="1" i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менее 50 </a:t>
                      </a:r>
                      <a:r>
                        <a:rPr lang="ru-RU" sz="1400" b="1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млн рублей </a:t>
                      </a:r>
                      <a:r>
                        <a:rPr lang="ru-RU" sz="1400" i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государственных (муниципальных) контрактов, контрактов (договоров) бюджетных или автономных учреждений субъектов РФ (муниципальных бюджетных или автономных учреждений).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i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(временная норма на 2022 год)</a:t>
                      </a:r>
                      <a:endParaRPr/>
                    </a:p>
                  </a:txBody>
                  <a:tcPr marL="80105" marR="80105" marT="40053" marB="40053">
                    <a:lnL w="12700" algn="ctr">
                      <a:solidFill>
                        <a:schemeClr val="accent3">
                          <a:lumMod val="75000"/>
                        </a:schemeClr>
                      </a:solidFill>
                    </a:lnL>
                    <a:lnR w="28575" algn="ctr">
                      <a:solidFill>
                        <a:schemeClr val="accent3"/>
                      </a:solidFill>
                    </a:lnR>
                    <a:lnT w="12700" algn="ctr">
                      <a:solidFill>
                        <a:schemeClr val="accent3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3">
                          <a:lumMod val="75000"/>
                        </a:schemeClr>
                      </a:solidFill>
                    </a:lnB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 hidden="0"/>
          <p:cNvSpPr txBox="1"/>
          <p:nvPr isPhoto="0" userDrawn="0"/>
        </p:nvSpPr>
        <p:spPr bwMode="auto">
          <a:xfrm>
            <a:off x="9636625" y="0"/>
            <a:ext cx="57347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11</a:t>
            </a:fld>
            <a:endParaRPr lang="ru-RU" sz="1550" b="1">
              <a:solidFill>
                <a:schemeClr val="bg1"/>
              </a:solidFill>
            </a:endParaRPr>
          </a:p>
        </p:txBody>
      </p:sp>
      <p:sp>
        <p:nvSpPr>
          <p:cNvPr id="2" name="TextBox 1" hidden="0"/>
          <p:cNvSpPr txBox="1"/>
          <p:nvPr isPhoto="0" userDrawn="0"/>
        </p:nvSpPr>
        <p:spPr bwMode="auto">
          <a:xfrm>
            <a:off x="443806" y="514265"/>
            <a:ext cx="993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/>
              <a:t>Расширение возможностей для казначейского сопровождения средств региональных и местных бюджетов</a:t>
            </a:r>
            <a:endParaRPr lang="ru-RU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25" name="TextBox 1" hidden="0"/>
          <p:cNvSpPr txBox="1"/>
          <p:nvPr isPhoto="0" userDrawn="0"/>
        </p:nvSpPr>
        <p:spPr bwMode="auto">
          <a:xfrm>
            <a:off x="371798" y="755741"/>
            <a:ext cx="9850148" cy="17204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7">
              <a:defRPr sz="2600" i="0">
                <a:ln w="0"/>
              </a:defRPr>
            </a:lvl1pPr>
            <a:lvl2pPr marL="456908" defTabSz="913817"/>
            <a:lvl3pPr marL="913817" defTabSz="913817"/>
            <a:lvl4pPr marL="1370722" defTabSz="913817"/>
            <a:lvl5pPr marL="1827630" defTabSz="913817"/>
            <a:lvl6pPr marL="2284531" defTabSz="913817"/>
            <a:lvl7pPr marL="2741446" defTabSz="913817"/>
            <a:lvl8pPr marL="3198350" defTabSz="913817"/>
            <a:lvl9pPr marL="3655260" defTabSz="913817"/>
          </a:lstStyle>
          <a:p>
            <a:pPr>
              <a:defRPr/>
            </a:pPr>
            <a:r>
              <a:rPr lang="ru-RU" sz="2650" b="1">
                <a:solidFill>
                  <a:srgbClr val="002060"/>
                </a:solidFill>
                <a:cs typeface="Times New Roman"/>
              </a:rPr>
              <a:t>Федеральный закон от 16.04.2022 № 102-ФЗ "О внесении изменений в Бюджетный кодекс Российской Федерации"</a:t>
            </a:r>
            <a:endParaRPr/>
          </a:p>
          <a:p>
            <a:pPr>
              <a:defRPr/>
            </a:pPr>
            <a:r>
              <a:rPr lang="ru-RU" sz="2650" b="1" i="1">
                <a:solidFill>
                  <a:srgbClr val="C00000"/>
                </a:solidFill>
                <a:cs typeface="Times New Roman"/>
              </a:rPr>
              <a:t>(реализация Постановления Конституционного Суда по исполнению судебных решений)</a:t>
            </a:r>
            <a:endParaRPr/>
          </a:p>
        </p:txBody>
      </p:sp>
      <p:sp>
        <p:nvSpPr>
          <p:cNvPr id="5" name="Номер слайда 4" hidden="0"/>
          <p:cNvSpPr txBox="1"/>
          <p:nvPr isPhoto="0" userDrawn="0"/>
        </p:nvSpPr>
        <p:spPr bwMode="auto"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12</a:t>
            </a:fld>
            <a:endParaRPr lang="ru-RU" sz="1550" b="1">
              <a:solidFill>
                <a:schemeClr val="bg1"/>
              </a:solidFill>
            </a:endParaRPr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1386701" y="3022466"/>
            <a:ext cx="78203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>
                <a:cs typeface="Times New Roman"/>
              </a:rPr>
              <a:t>Исполнение </a:t>
            </a:r>
            <a:r>
              <a:rPr lang="ru-RU" sz="2000">
                <a:cs typeface="Times New Roman"/>
              </a:rPr>
              <a:t>обязательств по </a:t>
            </a:r>
            <a:r>
              <a:rPr lang="ru-RU" sz="2000" b="1">
                <a:cs typeface="Times New Roman"/>
              </a:rPr>
              <a:t>исполнительному документу </a:t>
            </a:r>
            <a:r>
              <a:rPr lang="ru-RU" sz="2000">
                <a:cs typeface="Times New Roman"/>
              </a:rPr>
              <a:t>получателя, </a:t>
            </a:r>
            <a:r>
              <a:rPr lang="ru-RU" sz="2000" b="1">
                <a:cs typeface="Times New Roman"/>
              </a:rPr>
              <a:t>не имеющего счетов</a:t>
            </a:r>
            <a:r>
              <a:rPr lang="ru-RU" sz="2000">
                <a:cs typeface="Times New Roman"/>
              </a:rPr>
              <a:t> ни в Федеральном </a:t>
            </a:r>
            <a:r>
              <a:rPr lang="ru-RU" sz="2000">
                <a:cs typeface="Times New Roman"/>
              </a:rPr>
              <a:t>казначействе или финансовом органе, </a:t>
            </a:r>
            <a:r>
              <a:rPr lang="ru-RU" sz="2000">
                <a:cs typeface="Times New Roman"/>
              </a:rPr>
              <a:t>ни в банках, </a:t>
            </a:r>
            <a:r>
              <a:rPr lang="ru-RU" sz="2000" b="1">
                <a:cs typeface="Times New Roman"/>
              </a:rPr>
              <a:t>обеспечивает главный распорядитель </a:t>
            </a:r>
            <a:r>
              <a:rPr lang="ru-RU" sz="2000">
                <a:cs typeface="Times New Roman"/>
              </a:rPr>
              <a:t>бюджетных средств, </a:t>
            </a:r>
            <a:r>
              <a:rPr lang="ru-RU" sz="2000" b="1">
                <a:cs typeface="Times New Roman"/>
              </a:rPr>
              <a:t>в чьем ведении находится должник</a:t>
            </a:r>
            <a:r>
              <a:rPr lang="ru-RU" sz="2000">
                <a:cs typeface="Times New Roman"/>
              </a:rPr>
              <a:t> (казенное учреждение).</a:t>
            </a:r>
            <a:endParaRPr/>
          </a:p>
          <a:p>
            <a:pPr algn="just">
              <a:defRPr/>
            </a:pPr>
            <a:endParaRPr lang="ru-RU" sz="2000">
              <a:cs typeface="Times New Roman"/>
            </a:endParaRPr>
          </a:p>
          <a:p>
            <a:pPr algn="just">
              <a:defRPr/>
            </a:pPr>
            <a:endParaRPr lang="ru-RU" sz="2000">
              <a:cs typeface="Times New Roman"/>
            </a:endParaRPr>
          </a:p>
        </p:txBody>
      </p:sp>
      <p:sp>
        <p:nvSpPr>
          <p:cNvPr id="6" name="TextBox 2" hidden="0"/>
          <p:cNvSpPr txBox="1"/>
          <p:nvPr isPhoto="0" userDrawn="0"/>
        </p:nvSpPr>
        <p:spPr bwMode="auto">
          <a:xfrm>
            <a:off x="2460030" y="5269235"/>
            <a:ext cx="6345957" cy="6349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750" b="1"/>
              <a:t>Опубликован 16.04.2022</a:t>
            </a:r>
            <a:endParaRPr/>
          </a:p>
          <a:p>
            <a:pPr algn="ctr">
              <a:defRPr/>
            </a:pPr>
            <a:r>
              <a:rPr lang="ru-RU" sz="1750" b="1"/>
              <a:t>Вступление в силу 26.04.2022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 hidden="0"/>
          <p:cNvSpPr txBox="1"/>
          <p:nvPr isPhoto="0" userDrawn="0"/>
        </p:nvSpPr>
        <p:spPr bwMode="auto">
          <a:xfrm>
            <a:off x="263701" y="5087258"/>
            <a:ext cx="997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Пункт 22 Порядка №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258н…..</a:t>
            </a:r>
            <a:endParaRPr lang="ru-RU"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93554" algn="just" defTabSz="801014">
              <a:tabLst>
                <a:tab pos="627184" algn="l"/>
              </a:tabLst>
              <a:defRPr/>
            </a:pPr>
            <a:endParaRPr lang="ru-RU"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Сведения о денежных обязательствах, </a:t>
            </a:r>
            <a:r>
              <a:rPr lang="ru-RU" sz="1600">
                <a:solidFill>
                  <a:prstClr val="black"/>
                </a:solidFill>
                <a:latin typeface="Times New Roman"/>
                <a:ea typeface="Calibri"/>
              </a:rPr>
              <a:t>не содержащие сведения, составляющие государственную тайну,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формируются получателем средств федерального бюджета </a:t>
            </a:r>
            <a:r>
              <a:rPr lang="ru-RU" sz="1600">
                <a:solidFill>
                  <a:srgbClr val="FF0000"/>
                </a:solidFill>
                <a:latin typeface="Times New Roman"/>
                <a:cs typeface="Times New Roman"/>
              </a:rPr>
              <a:t>не позднее рабочего дня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со дня, следующего за днем возникновения денежного обязательства</a:t>
            </a:r>
            <a:r>
              <a:rPr lang="ru-RU" sz="1600">
                <a:solidFill>
                  <a:prstClr val="black"/>
                </a:solidFill>
                <a:latin typeface="Times New Roman"/>
                <a:ea typeface="Calibri"/>
              </a:rPr>
              <a:t>, в том числе в случае возникновения денежного обязательства на основании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документа о приемке из Единой информационной системе в сфере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закупок в «электронной» форме.</a:t>
            </a:r>
            <a:endParaRPr lang="ru-RU"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93554" algn="just" defTabSz="801014">
              <a:tabLst>
                <a:tab pos="627184" algn="l"/>
              </a:tabLst>
              <a:defRPr/>
            </a:pPr>
            <a:endParaRPr lang="ru-RU"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 hidden="0"/>
          <p:cNvSpPr txBox="1"/>
          <p:nvPr isPhoto="0" userDrawn="0"/>
        </p:nvSpPr>
        <p:spPr bwMode="auto">
          <a:xfrm>
            <a:off x="89608" y="4460312"/>
            <a:ext cx="10150837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014">
              <a:defRPr/>
            </a:pPr>
            <a:r>
              <a:rPr lang="ru-RU" sz="1750" b="1">
                <a:solidFill>
                  <a:schemeClr val="accent1"/>
                </a:solidFill>
                <a:latin typeface="Times New Roman"/>
                <a:cs typeface="Times New Roman"/>
              </a:rPr>
              <a:t>Изменения в Порядок учета бюджетных и денежных </a:t>
            </a:r>
            <a:r>
              <a:rPr lang="ru-RU" sz="1750" b="1">
                <a:solidFill>
                  <a:schemeClr val="accent1"/>
                </a:solidFill>
                <a:latin typeface="Times New Roman"/>
                <a:cs typeface="Times New Roman"/>
              </a:rPr>
              <a:t>обязательств ПБС (</a:t>
            </a:r>
            <a:r>
              <a:rPr lang="ru-RU" sz="1750" b="1">
                <a:solidFill>
                  <a:schemeClr val="accent1"/>
                </a:solidFill>
                <a:latin typeface="Times New Roman"/>
                <a:cs typeface="Times New Roman"/>
              </a:rPr>
              <a:t>Порядок № 258н)</a:t>
            </a:r>
            <a:endParaRPr/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263701" y="1070612"/>
            <a:ext cx="10118158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014">
              <a:defRPr/>
            </a:pPr>
            <a:r>
              <a:rPr lang="ru-RU" sz="1750" b="1">
                <a:solidFill>
                  <a:schemeClr val="accent1"/>
                </a:solidFill>
                <a:latin typeface="Times New Roman"/>
                <a:cs typeface="Times New Roman"/>
              </a:rPr>
              <a:t>Изменения в </a:t>
            </a:r>
            <a:r>
              <a:rPr lang="ru-RU" sz="1750" b="1">
                <a:solidFill>
                  <a:schemeClr val="accent1"/>
                </a:solidFill>
                <a:latin typeface="Times New Roman"/>
                <a:cs typeface="Times New Roman"/>
              </a:rPr>
              <a:t>Закон о контрактной системе в сфере закупок товаров, работ, услуг (Закон № 44-ФЗ)</a:t>
            </a:r>
            <a:endParaRPr lang="ru-RU" sz="1750" b="1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2676054" y="340274"/>
            <a:ext cx="720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014">
              <a:defRPr/>
            </a:pPr>
            <a:r>
              <a:rPr lang="ru-RU" b="1">
                <a:solidFill>
                  <a:srgbClr val="00602B"/>
                </a:solidFill>
                <a:latin typeface="Times New Roman"/>
                <a:cs typeface="Times New Roman"/>
              </a:rPr>
              <a:t>Сокращение срока оплаты заказчиком поставленного товара, выполненной работы, оказанной услуги до 7 рабочих дней</a:t>
            </a:r>
            <a:endParaRPr lang="ru-RU" b="1">
              <a:solidFill>
                <a:srgbClr val="00602B"/>
              </a:solidFill>
              <a:latin typeface="Times New Roman"/>
              <a:cs typeface="Times New Roman"/>
            </a:endParaRPr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326696" y="1331135"/>
            <a:ext cx="10186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Часть 13</a:t>
            </a:r>
            <a:r>
              <a:rPr lang="ru-RU" sz="1600" baseline="30000">
                <a:solidFill>
                  <a:prstClr val="black"/>
                </a:solidFill>
                <a:latin typeface="Times New Roman"/>
                <a:cs typeface="Times New Roman"/>
              </a:rPr>
              <a:t>1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статьи 34 Закона № 44-ФЗ…..</a:t>
            </a:r>
            <a:endParaRPr lang="ru-RU"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93554" algn="just" defTabSz="801014">
              <a:tabLst>
                <a:tab pos="627184" algn="l"/>
              </a:tabLst>
              <a:defRPr/>
            </a:pPr>
            <a:endParaRPr lang="ru-RU"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Срок оплаты заказчиком поставленного товара, выполненной работы, оказанной услуги с 1 мая 2022 года для контрактов для федеральных нужд, с 1 июля 2023 года для региональных и муниципальных нужд  составляет </a:t>
            </a:r>
            <a:r>
              <a:rPr lang="ru-RU" sz="1600">
                <a:solidFill>
                  <a:srgbClr val="FF0000"/>
                </a:solidFill>
                <a:latin typeface="Times New Roman"/>
                <a:cs typeface="Times New Roman"/>
              </a:rPr>
              <a:t>не более семи рабочих дней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с даты подписания документа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о приемке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Единой информационной системе в сфере 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закупок </a:t>
            </a:r>
            <a:r>
              <a:rPr lang="ru-RU" sz="1600" b="1">
                <a:solidFill>
                  <a:prstClr val="black"/>
                </a:solidFill>
                <a:latin typeface="Times New Roman"/>
                <a:cs typeface="Times New Roman"/>
              </a:rPr>
              <a:t>в «электронной» форме</a:t>
            </a: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 hidden="0"/>
          <p:cNvSpPr/>
          <p:nvPr isPhoto="0" userDrawn="0"/>
        </p:nvSpPr>
        <p:spPr bwMode="auto">
          <a:xfrm>
            <a:off x="371797" y="2800350"/>
            <a:ext cx="100962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400" i="1">
                <a:solidFill>
                  <a:prstClr val="black"/>
                </a:solidFill>
                <a:latin typeface="Times New Roman"/>
                <a:cs typeface="Times New Roman"/>
              </a:rPr>
              <a:t>Исключения: </a:t>
            </a: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1. иной срок может быть установлен законодательством РФ;</a:t>
            </a:r>
            <a:endParaRPr/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                      2. документ о приемке подписан без использования Единой информационной системы в сфере закупок</a:t>
            </a:r>
            <a:endParaRPr/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(10 рабочих дней)</a:t>
            </a:r>
            <a:r>
              <a:rPr lang="ru-RU" sz="1400">
                <a:latin typeface="Times New Roman"/>
                <a:cs typeface="Times New Roman"/>
              </a:rPr>
              <a:t>;</a:t>
            </a:r>
            <a:endParaRPr/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                      3. расчеты по контракту или расчеты по контракту в части выплаты аванса подлежат казначейскому</a:t>
            </a:r>
            <a:endParaRPr/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сопровождению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10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  рабочих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дней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ru-RU" sz="1400">
                <a:latin typeface="Times New Roman"/>
                <a:cs typeface="Times New Roman"/>
              </a:rPr>
              <a:t>;</a:t>
            </a:r>
            <a:endParaRPr/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                      </a:t>
            </a:r>
            <a:r>
              <a:rPr lang="ru-RU" sz="1400">
                <a:latin typeface="Times New Roman"/>
                <a:cs typeface="Times New Roman"/>
              </a:rPr>
              <a:t>4. иной срок </a:t>
            </a:r>
            <a:r>
              <a:rPr lang="ru-RU" sz="1400">
                <a:latin typeface="Times New Roman"/>
                <a:cs typeface="Times New Roman"/>
              </a:rPr>
              <a:t>может быть установлен Правительством РФ </a:t>
            </a:r>
            <a:endParaRPr/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(контракты в целях обеспечения обороноспособности и безопасности)</a:t>
            </a:r>
            <a:endParaRPr/>
          </a:p>
          <a:p>
            <a:pPr indent="393554" algn="ctr" defTabSz="801014">
              <a:tabLst>
                <a:tab pos="627184" algn="l"/>
              </a:tabLst>
              <a:defRPr/>
            </a:pPr>
            <a:endParaRPr lang="ru-RU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393554" algn="just" defTabSz="801014">
              <a:tabLst>
                <a:tab pos="627184" algn="l"/>
              </a:tabLst>
              <a:defRPr/>
            </a:pP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 hidden="0"/>
          <p:cNvSpPr txBox="1"/>
          <p:nvPr isPhoto="0" userDrawn="0"/>
        </p:nvSpPr>
        <p:spPr bwMode="auto">
          <a:xfrm>
            <a:off x="587822" y="1401986"/>
            <a:ext cx="96490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  <a:defRPr/>
            </a:pPr>
            <a:r>
              <a:rPr lang="ru-RU" sz="2000">
                <a:latin typeface="Times New Roman"/>
                <a:cs typeface="Times New Roman"/>
              </a:rPr>
              <a:t>Возможность по решению правительств субъектов РФ (местных администраций) вносить </a:t>
            </a:r>
            <a:r>
              <a:rPr lang="ru-RU" sz="2000" b="1">
                <a:latin typeface="Times New Roman"/>
                <a:cs typeface="Times New Roman"/>
              </a:rPr>
              <a:t>любые изменения в ранее заключенные контракты</a:t>
            </a:r>
            <a:r>
              <a:rPr lang="ru-RU" sz="2000">
                <a:latin typeface="Times New Roman"/>
                <a:cs typeface="Times New Roman"/>
              </a:rPr>
              <a:t>, в том числе с превышением 30% по цене (принято)</a:t>
            </a:r>
            <a:endParaRPr/>
          </a:p>
          <a:p>
            <a:pPr marL="457200" indent="-457200" algn="just">
              <a:buAutoNum type="arabicPeriod"/>
              <a:defRPr/>
            </a:pPr>
            <a:r>
              <a:rPr lang="ru-RU" sz="2000">
                <a:latin typeface="Times New Roman"/>
                <a:cs typeface="Times New Roman"/>
              </a:rPr>
              <a:t>Полномочия правительств субъектов РФ устанавливать случаи заключения контрактов с </a:t>
            </a:r>
            <a:r>
              <a:rPr lang="ru-RU" sz="2000" b="1">
                <a:latin typeface="Times New Roman"/>
                <a:cs typeface="Times New Roman"/>
              </a:rPr>
              <a:t>единственными поставщиками </a:t>
            </a:r>
            <a:r>
              <a:rPr lang="ru-RU" sz="2000">
                <a:latin typeface="Times New Roman"/>
                <a:cs typeface="Times New Roman"/>
              </a:rPr>
              <a:t>для региональных и муниципальных нужд (для муниципальных нужд в законе, одобренным СФ)</a:t>
            </a:r>
            <a:endParaRPr/>
          </a:p>
          <a:p>
            <a:pPr marL="457200" indent="-457200" algn="just">
              <a:buAutoNum type="arabicPeriod"/>
              <a:defRPr/>
            </a:pPr>
            <a:r>
              <a:rPr lang="ru-RU" sz="2000">
                <a:latin typeface="Times New Roman"/>
                <a:cs typeface="Times New Roman"/>
              </a:rPr>
              <a:t>Упрощен порядок </a:t>
            </a:r>
            <a:r>
              <a:rPr lang="ru-RU" sz="2000" b="1">
                <a:latin typeface="Times New Roman"/>
                <a:cs typeface="Times New Roman"/>
              </a:rPr>
              <a:t>контрактации «под ключ» </a:t>
            </a:r>
            <a:r>
              <a:rPr lang="ru-RU" sz="2000">
                <a:latin typeface="Times New Roman"/>
                <a:cs typeface="Times New Roman"/>
              </a:rPr>
              <a:t>(не нужен перечень, не обязательно включать проектирование) (аналогично)</a:t>
            </a:r>
            <a:endParaRPr/>
          </a:p>
          <a:p>
            <a:pPr marL="457200" indent="-457200" algn="just">
              <a:buAutoNum type="arabicPeriod"/>
              <a:defRPr/>
            </a:pPr>
            <a:r>
              <a:rPr lang="ru-RU" sz="2000">
                <a:latin typeface="Times New Roman"/>
                <a:cs typeface="Times New Roman"/>
              </a:rPr>
              <a:t>Разрешается </a:t>
            </a:r>
            <a:r>
              <a:rPr lang="ru-RU" sz="2000" b="1">
                <a:latin typeface="Times New Roman"/>
                <a:cs typeface="Times New Roman"/>
              </a:rPr>
              <a:t>не устанавливать обеспечение </a:t>
            </a:r>
            <a:r>
              <a:rPr lang="ru-RU" sz="2000">
                <a:latin typeface="Times New Roman"/>
                <a:cs typeface="Times New Roman"/>
              </a:rPr>
              <a:t>исполнения контракта (при отсутствии аванса или его казначейского сопровождения) (аналогично)</a:t>
            </a:r>
            <a:endParaRPr/>
          </a:p>
          <a:p>
            <a:pPr marL="457200" indent="-457200" algn="just">
              <a:buAutoNum type="arabicPeriod"/>
              <a:defRPr/>
            </a:pPr>
            <a:r>
              <a:rPr lang="ru-RU" sz="2000" b="1">
                <a:latin typeface="Times New Roman"/>
                <a:cs typeface="Times New Roman"/>
              </a:rPr>
              <a:t>Снятие ограничений </a:t>
            </a:r>
            <a:r>
              <a:rPr lang="ru-RU" sz="2000">
                <a:latin typeface="Times New Roman"/>
                <a:cs typeface="Times New Roman"/>
              </a:rPr>
              <a:t>для закупок лекарств и медицинских изделий запросом котировок (аналогично)</a:t>
            </a:r>
            <a:endParaRPr/>
          </a:p>
          <a:p>
            <a:pPr marL="457200" indent="-457200" algn="just">
              <a:buAutoNum type="arabicPeriod"/>
              <a:defRPr/>
            </a:pPr>
            <a:r>
              <a:rPr lang="ru-RU" sz="2000">
                <a:latin typeface="Times New Roman"/>
                <a:cs typeface="Times New Roman"/>
              </a:rPr>
              <a:t>Снижение порога инвестиций для </a:t>
            </a:r>
            <a:r>
              <a:rPr lang="ru-RU" sz="2000" b="1">
                <a:latin typeface="Times New Roman"/>
                <a:cs typeface="Times New Roman"/>
              </a:rPr>
              <a:t>офсетных контрактов</a:t>
            </a:r>
            <a:r>
              <a:rPr lang="ru-RU" sz="2000">
                <a:latin typeface="Times New Roman"/>
                <a:cs typeface="Times New Roman"/>
              </a:rPr>
              <a:t> с 1 </a:t>
            </a:r>
            <a:r>
              <a:rPr lang="ru-RU" sz="2000">
                <a:latin typeface="Times New Roman"/>
                <a:cs typeface="Times New Roman"/>
              </a:rPr>
              <a:t>млрд.рублей</a:t>
            </a:r>
            <a:r>
              <a:rPr lang="ru-RU" sz="2000">
                <a:latin typeface="Times New Roman"/>
                <a:cs typeface="Times New Roman"/>
              </a:rPr>
              <a:t> до 100 </a:t>
            </a:r>
            <a:r>
              <a:rPr lang="ru-RU" sz="2000">
                <a:latin typeface="Times New Roman"/>
                <a:cs typeface="Times New Roman"/>
              </a:rPr>
              <a:t>млн.рублей</a:t>
            </a:r>
            <a:r>
              <a:rPr lang="ru-RU" sz="2000">
                <a:latin typeface="Times New Roman"/>
                <a:cs typeface="Times New Roman"/>
              </a:rPr>
              <a:t> (внесен в Правительство)</a:t>
            </a:r>
            <a:endParaRPr/>
          </a:p>
          <a:p>
            <a:pPr marL="457200" indent="-457200" algn="just">
              <a:buAutoNum type="arabicPeriod"/>
              <a:defRPr/>
            </a:pPr>
            <a:r>
              <a:rPr lang="ru-RU" sz="2000">
                <a:latin typeface="Times New Roman"/>
                <a:cs typeface="Times New Roman"/>
              </a:rPr>
              <a:t>Увеличение </a:t>
            </a:r>
            <a:r>
              <a:rPr lang="ru-RU" sz="2000" b="1">
                <a:latin typeface="Times New Roman"/>
                <a:cs typeface="Times New Roman"/>
              </a:rPr>
              <a:t>закупки лекарств и </a:t>
            </a:r>
            <a:r>
              <a:rPr lang="ru-RU" sz="2000" b="1">
                <a:latin typeface="Times New Roman"/>
                <a:cs typeface="Times New Roman"/>
              </a:rPr>
              <a:t>медизделений</a:t>
            </a:r>
            <a:r>
              <a:rPr lang="ru-RU" sz="2000" b="1">
                <a:latin typeface="Times New Roman"/>
                <a:cs typeface="Times New Roman"/>
              </a:rPr>
              <a:t> </a:t>
            </a:r>
            <a:r>
              <a:rPr lang="ru-RU" sz="2000">
                <a:latin typeface="Times New Roman"/>
                <a:cs typeface="Times New Roman"/>
              </a:rPr>
              <a:t>до 30% (по тем же ценам) по решениям заказчиков (аналогично)  </a:t>
            </a:r>
            <a:endParaRPr/>
          </a:p>
          <a:p>
            <a:pPr marL="457200" indent="-457200" algn="just">
              <a:buAutoNum type="arabicPeriod"/>
              <a:defRPr/>
            </a:pPr>
            <a:endParaRPr lang="ru-RU"/>
          </a:p>
        </p:txBody>
      </p:sp>
      <p:sp>
        <p:nvSpPr>
          <p:cNvPr id="3" name="TextBox 2" hidden="0"/>
          <p:cNvSpPr txBox="1"/>
          <p:nvPr isPhoto="0" userDrawn="0"/>
        </p:nvSpPr>
        <p:spPr bwMode="auto">
          <a:xfrm>
            <a:off x="2722059" y="287196"/>
            <a:ext cx="719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577">
              <a:defRPr/>
            </a:pPr>
            <a:r>
              <a:rPr lang="ru-RU" sz="2400" b="1">
                <a:solidFill>
                  <a:srgbClr val="00602B"/>
                </a:solidFill>
                <a:latin typeface="Times New Roman"/>
                <a:cs typeface="Times New Roman"/>
              </a:rPr>
              <a:t>Другие изменения в государственных и муниципальных закупках</a:t>
            </a:r>
            <a:endParaRPr lang="ru-RU" sz="2400" b="1" i="1">
              <a:solidFill>
                <a:srgbClr val="00602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 hidden="0"/>
          <p:cNvSpPr txBox="1"/>
          <p:nvPr isPhoto="0" userDrawn="0"/>
        </p:nvSpPr>
        <p:spPr bwMode="auto">
          <a:xfrm>
            <a:off x="587822" y="1113954"/>
            <a:ext cx="96490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>
                <a:latin typeface="Times New Roman"/>
                <a:cs typeface="Times New Roman"/>
              </a:rPr>
              <a:t>1. Положениями </a:t>
            </a:r>
            <a:r>
              <a:rPr lang="ru-RU" sz="2000">
                <a:latin typeface="Times New Roman"/>
                <a:cs typeface="Times New Roman"/>
              </a:rPr>
              <a:t>пункта 2 Постановления № 505 </a:t>
            </a:r>
            <a:r>
              <a:rPr lang="ru-RU" sz="2000" b="1">
                <a:latin typeface="Times New Roman"/>
                <a:cs typeface="Times New Roman"/>
              </a:rPr>
              <a:t>устанавливаются</a:t>
            </a:r>
            <a:r>
              <a:rPr lang="ru-RU" sz="2000">
                <a:latin typeface="Times New Roman"/>
                <a:cs typeface="Times New Roman"/>
              </a:rPr>
              <a:t>:</a:t>
            </a:r>
            <a:endParaRPr/>
          </a:p>
          <a:p>
            <a:pPr indent="447675" algn="just">
              <a:defRPr/>
            </a:pPr>
            <a:r>
              <a:rPr lang="ru-RU" sz="2000" b="1">
                <a:latin typeface="Times New Roman"/>
                <a:cs typeface="Times New Roman"/>
              </a:rPr>
              <a:t>обязанность</a:t>
            </a:r>
            <a:r>
              <a:rPr lang="ru-RU" sz="2000">
                <a:latin typeface="Times New Roman"/>
                <a:cs typeface="Times New Roman"/>
              </a:rPr>
              <a:t> получателей средств федерального бюджета предусматривать </a:t>
            </a:r>
            <a:br>
              <a:rPr lang="ru-RU" sz="2000"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cs typeface="Times New Roman"/>
              </a:rPr>
              <a:t>в заключаемых ими в 2022 году </a:t>
            </a:r>
            <a:r>
              <a:rPr lang="ru-RU" sz="2000">
                <a:latin typeface="Times New Roman"/>
                <a:cs typeface="Times New Roman"/>
              </a:rPr>
              <a:t>государственных контрактах, </a:t>
            </a:r>
            <a:r>
              <a:rPr lang="ru-RU" sz="2000">
                <a:latin typeface="Times New Roman"/>
                <a:cs typeface="Times New Roman"/>
              </a:rPr>
              <a:t>средства на финансовое обеспечение которых </a:t>
            </a:r>
            <a:r>
              <a:rPr lang="ru-RU" sz="2000">
                <a:latin typeface="Times New Roman"/>
                <a:cs typeface="Times New Roman"/>
              </a:rPr>
              <a:t>подлежат </a:t>
            </a: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казначейскому </a:t>
            </a: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сопровождению</a:t>
            </a:r>
            <a:r>
              <a:rPr lang="ru-RU" sz="2000">
                <a:latin typeface="Times New Roman"/>
                <a:cs typeface="Times New Roman"/>
              </a:rPr>
              <a:t>, – </a:t>
            </a:r>
            <a:r>
              <a:rPr lang="ru-RU" sz="2000" b="1">
                <a:latin typeface="Times New Roman"/>
                <a:cs typeface="Times New Roman"/>
              </a:rPr>
              <a:t>авансовые платежи</a:t>
            </a:r>
            <a:r>
              <a:rPr lang="ru-RU" sz="2000">
                <a:latin typeface="Times New Roman"/>
                <a:cs typeface="Times New Roman"/>
              </a:rPr>
              <a:t> в размере </a:t>
            </a:r>
            <a:r>
              <a:rPr lang="ru-RU" sz="2000" b="1">
                <a:latin typeface="Times New Roman"/>
                <a:cs typeface="Times New Roman"/>
              </a:rPr>
              <a:t>от 50 до 90</a:t>
            </a:r>
            <a:r>
              <a:rPr lang="ru-RU" sz="2000">
                <a:latin typeface="Times New Roman"/>
                <a:cs typeface="Times New Roman"/>
              </a:rPr>
              <a:t> процентов суммы договора (государственного контракта);</a:t>
            </a:r>
            <a:endParaRPr/>
          </a:p>
          <a:p>
            <a:pPr indent="447675" algn="just">
              <a:defRPr/>
            </a:pPr>
            <a:r>
              <a:rPr lang="ru-RU" sz="2000" b="1">
                <a:latin typeface="Times New Roman"/>
                <a:cs typeface="Times New Roman"/>
              </a:rPr>
              <a:t>право</a:t>
            </a:r>
            <a:r>
              <a:rPr lang="ru-RU" sz="2000">
                <a:latin typeface="Times New Roman"/>
                <a:cs typeface="Times New Roman"/>
              </a:rPr>
              <a:t> получателей средств федерального бюджета предусматривать </a:t>
            </a:r>
            <a:br>
              <a:rPr lang="ru-RU" sz="2000"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cs typeface="Times New Roman"/>
              </a:rPr>
              <a:t>в заключаемых ими в 2022 году договорах (государственных контрактах), средства на финансовое обеспечение которых </a:t>
            </a: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не подлежат казначейскому сопровождению</a:t>
            </a:r>
            <a:r>
              <a:rPr lang="ru-RU" sz="2000">
                <a:latin typeface="Times New Roman"/>
                <a:cs typeface="Times New Roman"/>
              </a:rPr>
              <a:t>, – </a:t>
            </a:r>
            <a:r>
              <a:rPr lang="ru-RU" sz="2000" b="1">
                <a:latin typeface="Times New Roman"/>
                <a:cs typeface="Times New Roman"/>
              </a:rPr>
              <a:t>авансовые платежи</a:t>
            </a:r>
            <a:r>
              <a:rPr lang="ru-RU" sz="2000">
                <a:latin typeface="Times New Roman"/>
                <a:cs typeface="Times New Roman"/>
              </a:rPr>
              <a:t> в размере </a:t>
            </a:r>
            <a:r>
              <a:rPr lang="ru-RU" sz="2000" b="1">
                <a:latin typeface="Times New Roman"/>
                <a:cs typeface="Times New Roman"/>
              </a:rPr>
              <a:t>до 50</a:t>
            </a:r>
            <a:r>
              <a:rPr lang="ru-RU" sz="2000">
                <a:latin typeface="Times New Roman"/>
                <a:cs typeface="Times New Roman"/>
              </a:rPr>
              <a:t> процентов суммы договора (государственного контракта).</a:t>
            </a:r>
            <a:endParaRPr/>
          </a:p>
          <a:p>
            <a:pPr algn="just">
              <a:defRPr/>
            </a:pPr>
            <a:endParaRPr lang="ru-RU"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000">
                <a:latin typeface="Times New Roman"/>
                <a:cs typeface="Times New Roman"/>
              </a:rPr>
              <a:t>При </a:t>
            </a:r>
            <a:r>
              <a:rPr lang="ru-RU" sz="2000">
                <a:latin typeface="Times New Roman"/>
                <a:cs typeface="Times New Roman"/>
              </a:rPr>
              <a:t>этом решение о включении в договоры (государственные </a:t>
            </a:r>
            <a:r>
              <a:rPr lang="ru-RU" sz="2000">
                <a:latin typeface="Times New Roman"/>
                <a:cs typeface="Times New Roman"/>
              </a:rPr>
              <a:t>контракты) </a:t>
            </a: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без КС </a:t>
            </a:r>
            <a:r>
              <a:rPr lang="ru-RU" sz="2000">
                <a:latin typeface="Times New Roman"/>
                <a:cs typeface="Times New Roman"/>
              </a:rPr>
              <a:t>условий </a:t>
            </a:r>
            <a:r>
              <a:rPr lang="ru-RU" sz="2000">
                <a:latin typeface="Times New Roman"/>
                <a:cs typeface="Times New Roman"/>
              </a:rPr>
              <a:t>об осуществлении авансовых платежей </a:t>
            </a:r>
            <a:r>
              <a:rPr lang="ru-RU" sz="2000">
                <a:latin typeface="Times New Roman"/>
                <a:cs typeface="Times New Roman"/>
              </a:rPr>
              <a:t>принимается </a:t>
            </a:r>
            <a:r>
              <a:rPr lang="ru-RU" sz="2000">
                <a:latin typeface="Times New Roman"/>
                <a:cs typeface="Times New Roman"/>
              </a:rPr>
              <a:t>получателем средств федерального бюджета </a:t>
            </a: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самостоятельно</a:t>
            </a:r>
            <a:r>
              <a:rPr lang="ru-RU" sz="20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3" name="TextBox 2" hidden="0"/>
          <p:cNvSpPr txBox="1"/>
          <p:nvPr isPhoto="0" userDrawn="0"/>
        </p:nvSpPr>
        <p:spPr bwMode="auto">
          <a:xfrm>
            <a:off x="587822" y="287196"/>
            <a:ext cx="933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577">
              <a:defRPr/>
            </a:pPr>
            <a:r>
              <a:rPr lang="ru-RU" sz="2400" b="1">
                <a:solidFill>
                  <a:srgbClr val="00602B"/>
                </a:solidFill>
                <a:latin typeface="Times New Roman"/>
                <a:cs typeface="Times New Roman"/>
              </a:rPr>
              <a:t>Постановление </a:t>
            </a:r>
            <a:r>
              <a:rPr lang="ru-RU" sz="2400" b="1">
                <a:solidFill>
                  <a:srgbClr val="00602B"/>
                </a:solidFill>
                <a:latin typeface="Times New Roman"/>
                <a:cs typeface="Times New Roman"/>
              </a:rPr>
              <a:t>Правительства РФ </a:t>
            </a:r>
            <a:r>
              <a:rPr lang="ru-RU" sz="2400" b="1">
                <a:solidFill>
                  <a:srgbClr val="00602B"/>
                </a:solidFill>
                <a:latin typeface="Times New Roman"/>
                <a:cs typeface="Times New Roman"/>
              </a:rPr>
              <a:t>№ 505 от 29.03.2022 (1)</a:t>
            </a:r>
            <a:endParaRPr lang="ru-RU" sz="2400" b="1" i="1">
              <a:solidFill>
                <a:srgbClr val="00602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 hidden="0"/>
          <p:cNvSpPr txBox="1"/>
          <p:nvPr isPhoto="0" userDrawn="0"/>
        </p:nvSpPr>
        <p:spPr bwMode="auto">
          <a:xfrm>
            <a:off x="774367" y="287196"/>
            <a:ext cx="914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577">
              <a:defRPr/>
            </a:pPr>
            <a:r>
              <a:rPr lang="ru-RU" sz="2400" b="1">
                <a:solidFill>
                  <a:srgbClr val="00602B"/>
                </a:solidFill>
                <a:latin typeface="Times New Roman"/>
                <a:cs typeface="Times New Roman"/>
              </a:rPr>
              <a:t>Постановление Правительства РФ № 505 от 29.03.2022 </a:t>
            </a:r>
            <a:r>
              <a:rPr lang="ru-RU" sz="2400" b="1">
                <a:solidFill>
                  <a:srgbClr val="00602B"/>
                </a:solidFill>
                <a:latin typeface="Times New Roman"/>
                <a:cs typeface="Times New Roman"/>
              </a:rPr>
              <a:t>(2)</a:t>
            </a:r>
            <a:endParaRPr lang="ru-RU" sz="2400" b="1" i="1">
              <a:solidFill>
                <a:srgbClr val="00602B"/>
              </a:solidFill>
              <a:latin typeface="Times New Roman"/>
              <a:cs typeface="Times New Roman"/>
            </a:endParaRPr>
          </a:p>
          <a:p>
            <a:pPr algn="ctr" defTabSz="1007577">
              <a:defRPr/>
            </a:pPr>
            <a:endParaRPr lang="ru-RU" sz="2400" b="1" i="1">
              <a:solidFill>
                <a:srgbClr val="00602B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 hidden="0"/>
          <p:cNvSpPr txBox="1"/>
          <p:nvPr isPhoto="0" userDrawn="0"/>
        </p:nvSpPr>
        <p:spPr bwMode="auto">
          <a:xfrm>
            <a:off x="774367" y="897930"/>
            <a:ext cx="9145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2. Пунктом </a:t>
            </a:r>
            <a:r>
              <a:rPr lang="ru-RU">
                <a:latin typeface="Times New Roman"/>
                <a:cs typeface="Times New Roman"/>
              </a:rPr>
              <a:t>3 Постановления № 505 установлено, что </a:t>
            </a:r>
            <a:r>
              <a:rPr lang="ru-RU">
                <a:latin typeface="Times New Roman"/>
                <a:cs typeface="Times New Roman"/>
              </a:rPr>
              <a:t>главные </a:t>
            </a:r>
            <a:r>
              <a:rPr lang="ru-RU">
                <a:latin typeface="Times New Roman"/>
                <a:cs typeface="Times New Roman"/>
              </a:rPr>
              <a:t>распорядители средств федерального бюджета </a:t>
            </a:r>
            <a:r>
              <a:rPr lang="ru-RU" b="1">
                <a:latin typeface="Times New Roman"/>
                <a:cs typeface="Times New Roman"/>
              </a:rPr>
              <a:t>вправе</a:t>
            </a:r>
            <a:r>
              <a:rPr lang="ru-RU">
                <a:latin typeface="Times New Roman"/>
                <a:cs typeface="Times New Roman"/>
              </a:rPr>
              <a:t> принимать правовые акты, предусматривающие </a:t>
            </a:r>
            <a:r>
              <a:rPr lang="ru-RU" b="1">
                <a:latin typeface="Times New Roman"/>
                <a:cs typeface="Times New Roman"/>
              </a:rPr>
              <a:t>включение</a:t>
            </a:r>
            <a:r>
              <a:rPr lang="ru-RU">
                <a:latin typeface="Times New Roman"/>
                <a:cs typeface="Times New Roman"/>
              </a:rPr>
              <a:t> </a:t>
            </a:r>
            <a:r>
              <a:rPr lang="ru-RU" b="1">
                <a:latin typeface="Times New Roman"/>
                <a:cs typeface="Times New Roman"/>
              </a:rPr>
              <a:t>в заключаемые в 2022 году </a:t>
            </a:r>
            <a:r>
              <a:rPr lang="ru-RU" b="1">
                <a:latin typeface="Times New Roman"/>
                <a:cs typeface="Times New Roman"/>
              </a:rPr>
              <a:t>государственные контракты</a:t>
            </a:r>
            <a:r>
              <a:rPr lang="ru-RU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на сумму менее 100 </a:t>
            </a:r>
            <a:r>
              <a:rPr lang="ru-RU">
                <a:latin typeface="Times New Roman"/>
                <a:cs typeface="Times New Roman"/>
              </a:rPr>
              <a:t>млн. </a:t>
            </a:r>
            <a:r>
              <a:rPr lang="ru-RU">
                <a:latin typeface="Times New Roman"/>
                <a:cs typeface="Times New Roman"/>
              </a:rPr>
              <a:t>рублей </a:t>
            </a:r>
            <a:r>
              <a:rPr lang="ru-RU" b="1">
                <a:latin typeface="Times New Roman"/>
                <a:cs typeface="Times New Roman"/>
              </a:rPr>
              <a:t>условий </a:t>
            </a:r>
            <a:r>
              <a:rPr lang="ru-RU" b="1">
                <a:latin typeface="Times New Roman"/>
                <a:cs typeface="Times New Roman"/>
              </a:rPr>
              <a:t>о </a:t>
            </a:r>
            <a:r>
              <a:rPr lang="ru-RU" b="1">
                <a:latin typeface="Times New Roman"/>
                <a:cs typeface="Times New Roman"/>
              </a:rPr>
              <a:t>казначейском сопровождении</a:t>
            </a:r>
            <a:r>
              <a:rPr lang="ru-RU">
                <a:latin typeface="Times New Roman"/>
                <a:cs typeface="Times New Roman"/>
              </a:rPr>
              <a:t> авансовых платежей в размере </a:t>
            </a:r>
            <a:r>
              <a:rPr lang="ru-RU" b="1">
                <a:latin typeface="Times New Roman"/>
                <a:cs typeface="Times New Roman"/>
              </a:rPr>
              <a:t>от 50 до 90</a:t>
            </a:r>
            <a:r>
              <a:rPr lang="ru-RU">
                <a:latin typeface="Times New Roman"/>
                <a:cs typeface="Times New Roman"/>
              </a:rPr>
              <a:t> процентов суммы </a:t>
            </a:r>
            <a:r>
              <a:rPr lang="ru-RU">
                <a:latin typeface="Times New Roman"/>
                <a:cs typeface="Times New Roman"/>
              </a:rPr>
              <a:t>государственного контракта. </a:t>
            </a:r>
            <a:endParaRPr/>
          </a:p>
          <a:p>
            <a:pPr algn="just">
              <a:defRPr/>
            </a:pPr>
            <a:endParaRPr lang="ru-RU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Отдельное решение Правительства Российской Федерации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не требуется.</a:t>
            </a:r>
            <a:endParaRPr lang="ru-RU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774367" y="3078324"/>
            <a:ext cx="9289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3. </a:t>
            </a:r>
            <a:r>
              <a:rPr lang="ru-RU">
                <a:latin typeface="Times New Roman"/>
                <a:cs typeface="Times New Roman"/>
              </a:rPr>
              <a:t>П</a:t>
            </a:r>
            <a:r>
              <a:rPr lang="ru-RU">
                <a:latin typeface="Times New Roman"/>
                <a:cs typeface="Times New Roman"/>
              </a:rPr>
              <a:t>унктом </a:t>
            </a:r>
            <a:r>
              <a:rPr lang="ru-RU">
                <a:latin typeface="Times New Roman"/>
                <a:cs typeface="Times New Roman"/>
              </a:rPr>
              <a:t>4 Постановления № 505 установлено </a:t>
            </a:r>
            <a:r>
              <a:rPr lang="ru-RU" b="1">
                <a:latin typeface="Times New Roman"/>
                <a:cs typeface="Times New Roman"/>
              </a:rPr>
              <a:t>право</a:t>
            </a:r>
            <a:r>
              <a:rPr lang="ru-RU">
                <a:latin typeface="Times New Roman"/>
                <a:cs typeface="Times New Roman"/>
              </a:rPr>
              <a:t> получателей средств федерального бюджета по соглашению сторон </a:t>
            </a:r>
            <a:r>
              <a:rPr lang="ru-RU" b="1">
                <a:latin typeface="Times New Roman"/>
                <a:cs typeface="Times New Roman"/>
              </a:rPr>
              <a:t>вносить изменения</a:t>
            </a:r>
            <a:r>
              <a:rPr lang="ru-RU">
                <a:latin typeface="Times New Roman"/>
                <a:cs typeface="Times New Roman"/>
              </a:rPr>
              <a:t>  </a:t>
            </a:r>
            <a:r>
              <a:rPr lang="ru-RU">
                <a:latin typeface="Times New Roman"/>
                <a:cs typeface="Times New Roman"/>
              </a:rPr>
              <a:t>в </a:t>
            </a:r>
            <a:r>
              <a:rPr lang="ru-RU">
                <a:latin typeface="Times New Roman"/>
                <a:cs typeface="Times New Roman"/>
              </a:rPr>
              <a:t>ранее </a:t>
            </a:r>
            <a:r>
              <a:rPr lang="ru-RU" b="1">
                <a:latin typeface="Times New Roman"/>
                <a:cs typeface="Times New Roman"/>
              </a:rPr>
              <a:t>заключенные </a:t>
            </a:r>
            <a:r>
              <a:rPr lang="ru-RU" b="1">
                <a:latin typeface="Times New Roman"/>
                <a:cs typeface="Times New Roman"/>
              </a:rPr>
              <a:t>государственные контракты,</a:t>
            </a:r>
            <a:r>
              <a:rPr lang="ru-RU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в целях увеличения предусмотренных ими размеров авансовых платежей до размеров, аналогичных размерам, установленным пунктом 2 постановления № 505</a:t>
            </a:r>
            <a:r>
              <a:rPr lang="ru-RU"/>
              <a:t>.  </a:t>
            </a:r>
            <a:endParaRPr lang="ru-RU"/>
          </a:p>
          <a:p>
            <a:pPr algn="just">
              <a:defRPr/>
            </a:pPr>
            <a:endParaRPr lang="ru-RU"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с</a:t>
            </a:r>
            <a:r>
              <a:rPr lang="ru-RU">
                <a:latin typeface="Times New Roman"/>
                <a:cs typeface="Times New Roman"/>
              </a:rPr>
              <a:t>облюдение размера </a:t>
            </a:r>
            <a:r>
              <a:rPr lang="ru-RU" b="1">
                <a:latin typeface="Times New Roman"/>
                <a:cs typeface="Times New Roman"/>
              </a:rPr>
              <a:t>обеспечения</a:t>
            </a:r>
            <a:r>
              <a:rPr lang="ru-RU">
                <a:latin typeface="Times New Roman"/>
                <a:cs typeface="Times New Roman"/>
              </a:rPr>
              <a:t> (стать 96 Федерального закона № 44-ФЗ);</a:t>
            </a:r>
            <a:endParaRPr/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b="1">
                <a:latin typeface="Times New Roman"/>
                <a:cs typeface="Times New Roman"/>
              </a:rPr>
              <a:t>о</a:t>
            </a:r>
            <a:r>
              <a:rPr lang="ru-RU" b="1">
                <a:latin typeface="Times New Roman"/>
                <a:cs typeface="Times New Roman"/>
              </a:rPr>
              <a:t>тдельное</a:t>
            </a:r>
            <a:r>
              <a:rPr lang="ru-RU">
                <a:latin typeface="Times New Roman"/>
                <a:cs typeface="Times New Roman"/>
              </a:rPr>
              <a:t> решение Правительства Российской Федерации о внесении изменений </a:t>
            </a:r>
            <a:br>
              <a:rPr lang="ru-RU">
                <a:latin typeface="Times New Roman"/>
                <a:cs typeface="Times New Roman"/>
              </a:rPr>
            </a:br>
            <a:r>
              <a:rPr lang="ru-RU">
                <a:latin typeface="Times New Roman"/>
                <a:cs typeface="Times New Roman"/>
              </a:rPr>
              <a:t>в </a:t>
            </a:r>
            <a:r>
              <a:rPr lang="ru-RU">
                <a:latin typeface="Times New Roman"/>
                <a:cs typeface="Times New Roman"/>
              </a:rPr>
              <a:t>госконтракт</a:t>
            </a:r>
            <a:r>
              <a:rPr lang="ru-RU">
                <a:latin typeface="Times New Roman"/>
                <a:cs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не требуется </a:t>
            </a:r>
            <a:r>
              <a:rPr lang="ru-RU">
                <a:latin typeface="Times New Roman"/>
                <a:cs typeface="Times New Roman"/>
              </a:rPr>
              <a:t>(статья 112 Федерального закона № 44-ФЗ);</a:t>
            </a:r>
            <a:endParaRPr/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если в ранее заключенном </a:t>
            </a:r>
            <a:r>
              <a:rPr lang="ru-RU">
                <a:latin typeface="Times New Roman"/>
                <a:cs typeface="Times New Roman"/>
              </a:rPr>
              <a:t>госконтракте</a:t>
            </a:r>
            <a:r>
              <a:rPr lang="ru-RU">
                <a:latin typeface="Times New Roman"/>
                <a:cs typeface="Times New Roman"/>
              </a:rPr>
              <a:t> аванс не был предусмотрен, его можно предусмотреть путем внесения изменений.</a:t>
            </a:r>
            <a:endParaRPr/>
          </a:p>
          <a:p>
            <a:pPr marL="285750" indent="-285750" algn="just">
              <a:buFontTx/>
              <a:buChar char="-"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 hidden="0"/>
          <p:cNvSpPr txBox="1"/>
          <p:nvPr isPhoto="0" userDrawn="0"/>
        </p:nvSpPr>
        <p:spPr bwMode="auto">
          <a:xfrm>
            <a:off x="515814" y="287196"/>
            <a:ext cx="972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577">
              <a:defRPr/>
            </a:pPr>
            <a:r>
              <a:rPr lang="ru-RU" sz="2400" b="1">
                <a:solidFill>
                  <a:srgbClr val="00602B"/>
                </a:solidFill>
                <a:latin typeface="Times New Roman"/>
                <a:cs typeface="Times New Roman"/>
              </a:rPr>
              <a:t>Постановление Правительства РФ № 505 от 29.03.2022 </a:t>
            </a:r>
            <a:r>
              <a:rPr lang="ru-RU" sz="2400" b="1">
                <a:solidFill>
                  <a:srgbClr val="00602B"/>
                </a:solidFill>
                <a:latin typeface="Times New Roman"/>
                <a:cs typeface="Times New Roman"/>
              </a:rPr>
              <a:t>(3)</a:t>
            </a:r>
            <a:endParaRPr lang="ru-RU" sz="2400" b="1" i="1">
              <a:solidFill>
                <a:srgbClr val="00602B"/>
              </a:solidFill>
              <a:latin typeface="Times New Roman"/>
              <a:cs typeface="Times New Roman"/>
            </a:endParaRPr>
          </a:p>
          <a:p>
            <a:pPr algn="ctr" defTabSz="1007577">
              <a:defRPr/>
            </a:pPr>
            <a:endParaRPr lang="ru-RU" sz="2400" b="1" i="1">
              <a:solidFill>
                <a:srgbClr val="00602B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 hidden="0"/>
          <p:cNvSpPr txBox="1"/>
          <p:nvPr isPhoto="0" userDrawn="0"/>
        </p:nvSpPr>
        <p:spPr bwMode="auto">
          <a:xfrm>
            <a:off x="947862" y="2410098"/>
            <a:ext cx="9361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4. Пунктом </a:t>
            </a:r>
            <a:r>
              <a:rPr lang="ru-RU">
                <a:latin typeface="Times New Roman"/>
                <a:cs typeface="Times New Roman"/>
              </a:rPr>
              <a:t>5 Постановления № 505 предусмотрена норма, которая носит </a:t>
            </a:r>
            <a:r>
              <a:rPr lang="ru-RU" b="1">
                <a:latin typeface="Times New Roman"/>
                <a:cs typeface="Times New Roman"/>
              </a:rPr>
              <a:t>рекомендательный характер</a:t>
            </a:r>
            <a:r>
              <a:rPr lang="ru-RU">
                <a:latin typeface="Times New Roman"/>
                <a:cs typeface="Times New Roman"/>
              </a:rPr>
              <a:t> для высших исполнительных органов государственной власти субъектов Российской Федерации (местных администраций), в части принятия мер, обеспечивающих включение </a:t>
            </a:r>
            <a:r>
              <a:rPr lang="ru-RU">
                <a:latin typeface="Times New Roman"/>
                <a:cs typeface="Times New Roman"/>
              </a:rPr>
              <a:t>в </a:t>
            </a:r>
            <a:r>
              <a:rPr lang="ru-RU">
                <a:latin typeface="Times New Roman"/>
                <a:cs typeface="Times New Roman"/>
              </a:rPr>
              <a:t>заключаемые в 2022 году получателями средств бюджетов субъектов  </a:t>
            </a:r>
            <a:r>
              <a:rPr lang="ru-RU">
                <a:latin typeface="Times New Roman"/>
                <a:cs typeface="Times New Roman"/>
              </a:rPr>
              <a:t>Российской </a:t>
            </a:r>
            <a:r>
              <a:rPr lang="ru-RU">
                <a:latin typeface="Times New Roman"/>
                <a:cs typeface="Times New Roman"/>
              </a:rPr>
              <a:t>Федерации (местных бюджетов) договоры (государственные (муниципальные) контракты), а также в ранее заключенные договоры (государственные (муниципальные) контракты) условий об авансовых платежах в размерах, аналогичных размерам, установленным в соответствии с пунктом 2 </a:t>
            </a:r>
            <a:r>
              <a:rPr lang="ru-RU">
                <a:latin typeface="Times New Roman"/>
                <a:cs typeface="Times New Roman"/>
              </a:rPr>
              <a:t>Постановления </a:t>
            </a:r>
            <a:r>
              <a:rPr lang="ru-RU">
                <a:latin typeface="Times New Roman"/>
                <a:cs typeface="Times New Roman"/>
              </a:rPr>
              <a:t>№ 505.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 hidden="0"/>
          <p:cNvSpPr/>
          <p:nvPr isPhoto="0" userDrawn="0"/>
        </p:nvSpPr>
        <p:spPr bwMode="auto">
          <a:xfrm>
            <a:off x="160783" y="1876572"/>
            <a:ext cx="10352292" cy="2082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/>
          </a:p>
        </p:txBody>
      </p:sp>
      <p:graphicFrame>
        <p:nvGraphicFramePr>
          <p:cNvPr id="3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080816" y="792152"/>
          <a:ext cx="8074497" cy="567786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8074497"/>
              </a:tblGrid>
              <a:tr h="560737">
                <a:tc>
                  <a:txBody>
                    <a:bodyPr/>
                    <a:p>
                      <a:pPr marL="0" lvl="0" algn="ctr" defTabSz="914400">
                        <a:defRPr/>
                      </a:pPr>
                      <a:r>
                        <a:rPr lang="ru-RU" sz="1600" b="1">
                          <a:solidFill>
                            <a:srgbClr val="00482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ОСОБЕННОСТИ</a:t>
                      </a:r>
                      <a:endParaRPr/>
                    </a:p>
                    <a:p>
                      <a:pPr marL="0" lvl="0" algn="ctr" defTabSz="914400">
                        <a:defRPr/>
                      </a:pPr>
                      <a:r>
                        <a:rPr lang="ru-RU" sz="1600" b="1">
                          <a:solidFill>
                            <a:srgbClr val="00482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ОСУЩЕСТВЛЕНИЯ В 2022 ГОДУ Г(М)ФК В ОТНОШЕНИИ ГРБС</a:t>
                      </a:r>
                      <a:r>
                        <a:rPr lang="ru-RU" sz="1600" b="1">
                          <a:solidFill>
                            <a:srgbClr val="00482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(РБС)</a:t>
                      </a:r>
                      <a:r>
                        <a:rPr lang="ru-RU" sz="1600" b="1">
                          <a:solidFill>
                            <a:srgbClr val="00482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ПБС</a:t>
                      </a:r>
                      <a:endParaRPr/>
                    </a:p>
                  </a:txBody>
                  <a:tcPr marL="80105" marR="80105" marT="40053" marB="40053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5400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 hidden="0"/>
          <p:cNvSpPr/>
          <p:nvPr isPhoto="0" userDrawn="0"/>
        </p:nvSpPr>
        <p:spPr bwMode="auto">
          <a:xfrm>
            <a:off x="3447890" y="1310358"/>
            <a:ext cx="5340350" cy="5777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/>
              <a:t>постановление Правительства РФ от 14.04.2022 № 665</a:t>
            </a:r>
            <a:endParaRPr/>
          </a:p>
          <a:p>
            <a:pPr algn="ctr">
              <a:defRPr/>
            </a:pPr>
            <a:r>
              <a:rPr lang="ru-RU" sz="1600" b="1"/>
              <a:t>начало действия документа - 23.04.2022</a:t>
            </a:r>
            <a:endParaRPr/>
          </a:p>
        </p:txBody>
      </p:sp>
      <p:sp>
        <p:nvSpPr>
          <p:cNvPr id="4" name="Прямоугольник 3" hidden="0"/>
          <p:cNvSpPr/>
          <p:nvPr isPhoto="0" userDrawn="0"/>
        </p:nvSpPr>
        <p:spPr bwMode="auto">
          <a:xfrm>
            <a:off x="160783" y="1919734"/>
            <a:ext cx="10352292" cy="335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/>
              <a:t>Проверки </a:t>
            </a:r>
            <a:r>
              <a:rPr lang="ru-RU" sz="1600" b="1"/>
              <a:t>ФК (ТОФК) </a:t>
            </a:r>
            <a:r>
              <a:rPr lang="ru-RU" sz="1600"/>
              <a:t>в рамках Г(М)ФК </a:t>
            </a:r>
            <a:r>
              <a:rPr lang="ru-RU" sz="1600" b="1"/>
              <a:t>в отношении ГРБС (РБС), ПБС (в </a:t>
            </a:r>
            <a:r>
              <a:rPr lang="ru-RU" sz="1600" b="1"/>
              <a:t>т.ч</a:t>
            </a:r>
            <a:r>
              <a:rPr lang="ru-RU" sz="1600" b="1"/>
              <a:t>. являющихся </a:t>
            </a:r>
            <a:r>
              <a:rPr lang="ru-RU" sz="1600" b="1"/>
              <a:t>гос</a:t>
            </a:r>
            <a:r>
              <a:rPr lang="ru-RU" sz="1600" b="1"/>
              <a:t>(</a:t>
            </a:r>
            <a:r>
              <a:rPr lang="ru-RU" sz="1600" b="1"/>
              <a:t>мун</a:t>
            </a:r>
            <a:r>
              <a:rPr lang="ru-RU" sz="1600" b="1"/>
              <a:t>) заказчиками)</a:t>
            </a:r>
            <a:endParaRPr/>
          </a:p>
        </p:txBody>
      </p:sp>
      <p:sp>
        <p:nvSpPr>
          <p:cNvPr id="6" name="Прямоугольник 5" hidden="0"/>
          <p:cNvSpPr/>
          <p:nvPr isPhoto="0" userDrawn="0"/>
        </p:nvSpPr>
        <p:spPr bwMode="auto">
          <a:xfrm>
            <a:off x="1084758" y="2409363"/>
            <a:ext cx="9336137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>
                <a:solidFill>
                  <a:srgbClr val="FF0000"/>
                </a:solidFill>
              </a:rPr>
              <a:t>НЕ ПРОВОДЯТСЯ </a:t>
            </a:r>
            <a:r>
              <a:rPr lang="ru-RU" sz="1400" b="1"/>
              <a:t>до 1 января 2023 г.</a:t>
            </a:r>
            <a:r>
              <a:rPr lang="ru-RU" sz="1400"/>
              <a:t>,</a:t>
            </a:r>
            <a:r>
              <a:rPr lang="ru-RU" sz="1400">
                <a:solidFill>
                  <a:srgbClr val="FF0000"/>
                </a:solidFill>
              </a:rPr>
              <a:t> ЗА ИСКЛЮЧЕНИЕМ </a:t>
            </a:r>
            <a:r>
              <a:rPr lang="ru-RU" sz="1400"/>
              <a:t>проверок, </a:t>
            </a:r>
            <a:r>
              <a:rPr lang="ru-RU" sz="1400" b="1"/>
              <a:t>осуществляемых в соответствии с поручениями</a:t>
            </a:r>
            <a:r>
              <a:rPr lang="ru-RU" sz="1400"/>
              <a:t> Президента РФ, Правительства РФ и </a:t>
            </a:r>
            <a:r>
              <a:rPr lang="ru-RU" sz="1400" b="1"/>
              <a:t>требованиями</a:t>
            </a:r>
            <a:r>
              <a:rPr lang="ru-RU" sz="1400"/>
              <a:t> Генерального прокурора РФ, ФСБ, МВД</a:t>
            </a:r>
            <a:endParaRPr/>
          </a:p>
          <a:p>
            <a:pPr>
              <a:defRPr/>
            </a:pPr>
            <a:endParaRPr lang="ru-RU" sz="1600">
              <a:solidFill>
                <a:srgbClr val="FF0000"/>
              </a:solidFill>
            </a:endParaRPr>
          </a:p>
        </p:txBody>
      </p:sp>
      <p:sp>
        <p:nvSpPr>
          <p:cNvPr id="10" name="Прямоугольник 9" hidden="0"/>
          <p:cNvSpPr/>
          <p:nvPr isPhoto="0" userDrawn="0"/>
        </p:nvSpPr>
        <p:spPr bwMode="auto">
          <a:xfrm>
            <a:off x="1084758" y="2873759"/>
            <a:ext cx="9583712" cy="109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/>
              <a:t>проверки, </a:t>
            </a:r>
            <a:r>
              <a:rPr lang="ru-RU" sz="1400" b="1"/>
              <a:t>начатые до вступления в силу постановления № 665</a:t>
            </a:r>
            <a:r>
              <a:rPr lang="ru-RU" sz="1400"/>
              <a:t>, по решению органа ГФК:</a:t>
            </a:r>
            <a:endParaRPr/>
          </a:p>
          <a:p>
            <a:pPr>
              <a:defRPr/>
            </a:pPr>
            <a:endParaRPr lang="ru-RU" sz="900"/>
          </a:p>
          <a:p>
            <a:pPr>
              <a:defRPr/>
            </a:pPr>
            <a:r>
              <a:rPr lang="ru-RU" sz="1400"/>
              <a:t>                - </a:t>
            </a:r>
            <a:r>
              <a:rPr lang="ru-RU" sz="1400">
                <a:solidFill>
                  <a:srgbClr val="FF0000"/>
                </a:solidFill>
              </a:rPr>
              <a:t>ПРИОСТАНАВЛИВАЮТСЯ</a:t>
            </a:r>
            <a:r>
              <a:rPr lang="ru-RU" sz="1400"/>
              <a:t> со сроком возобновления не ранее 1 января 2023 г. </a:t>
            </a:r>
            <a:endParaRPr/>
          </a:p>
          <a:p>
            <a:pPr>
              <a:defRPr/>
            </a:pPr>
            <a:r>
              <a:rPr lang="ru-RU" sz="1400"/>
              <a:t>                                                                             </a:t>
            </a:r>
            <a:r>
              <a:rPr lang="ru-RU" sz="1400" b="1">
                <a:solidFill>
                  <a:srgbClr val="FF0000"/>
                </a:solidFill>
              </a:rPr>
              <a:t>либо </a:t>
            </a:r>
            <a:endParaRPr/>
          </a:p>
          <a:p>
            <a:pPr>
              <a:defRPr/>
            </a:pPr>
            <a:r>
              <a:rPr lang="ru-RU" sz="1400"/>
              <a:t>                - </a:t>
            </a:r>
            <a:r>
              <a:rPr lang="ru-RU" sz="1400">
                <a:solidFill>
                  <a:srgbClr val="FF0000"/>
                </a:solidFill>
              </a:rPr>
              <a:t>ЗАВЕРШАЮТСЯ</a:t>
            </a:r>
            <a:r>
              <a:rPr lang="ru-RU" sz="1400"/>
              <a:t> не позднее 20 рабочих дней со дня вступления в силу постановления № 665</a:t>
            </a:r>
            <a:endParaRPr/>
          </a:p>
        </p:txBody>
      </p:sp>
      <p:sp>
        <p:nvSpPr>
          <p:cNvPr id="11" name="Стрелка вправо 10" hidden="0"/>
          <p:cNvSpPr/>
          <p:nvPr isPhoto="0" userDrawn="0"/>
        </p:nvSpPr>
        <p:spPr bwMode="auto">
          <a:xfrm>
            <a:off x="596607" y="2384383"/>
            <a:ext cx="315409" cy="324689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2" name="Стрелка вправо 11" hidden="0"/>
          <p:cNvSpPr/>
          <p:nvPr isPhoto="0" userDrawn="0"/>
        </p:nvSpPr>
        <p:spPr bwMode="auto">
          <a:xfrm>
            <a:off x="599239" y="2858843"/>
            <a:ext cx="315409" cy="324689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3" name="Прямоугольник 12" hidden="0"/>
          <p:cNvSpPr/>
          <p:nvPr isPhoto="0" userDrawn="0"/>
        </p:nvSpPr>
        <p:spPr bwMode="auto">
          <a:xfrm>
            <a:off x="137819" y="4065344"/>
            <a:ext cx="10420815" cy="1494448"/>
          </a:xfrm>
          <a:prstGeom prst="rect">
            <a:avLst/>
          </a:prstGeom>
          <a:ln>
            <a:solidFill>
              <a:srgbClr val="00602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/>
              <a:t>Решение об удовлетворении обращений </a:t>
            </a:r>
            <a:r>
              <a:rPr lang="ru-RU" sz="1600"/>
              <a:t>ГРБС (РБС), ПБС (в </a:t>
            </a:r>
            <a:r>
              <a:rPr lang="ru-RU" sz="1600"/>
              <a:t>т.ч</a:t>
            </a:r>
            <a:r>
              <a:rPr lang="ru-RU" sz="1600"/>
              <a:t>. являющихся </a:t>
            </a:r>
            <a:r>
              <a:rPr lang="ru-RU" sz="1600"/>
              <a:t>гос</a:t>
            </a:r>
            <a:r>
              <a:rPr lang="ru-RU" sz="1600"/>
              <a:t>(</a:t>
            </a:r>
            <a:r>
              <a:rPr lang="ru-RU" sz="1600"/>
              <a:t>мун</a:t>
            </a:r>
            <a:r>
              <a:rPr lang="ru-RU" sz="1600"/>
              <a:t>) заказчиками) </a:t>
            </a:r>
            <a:r>
              <a:rPr lang="ru-RU" sz="1600" b="1"/>
              <a:t>о продлении срока исполнения представлений (предписаний) </a:t>
            </a:r>
            <a:r>
              <a:rPr lang="ru-RU" sz="1600"/>
              <a:t>ФК (ТОФК), </a:t>
            </a:r>
            <a:r>
              <a:rPr lang="ru-RU" sz="1600" b="1"/>
              <a:t>выданных до вступления в силу </a:t>
            </a:r>
            <a:r>
              <a:rPr lang="ru-RU" sz="1600"/>
              <a:t>постановления № 665, принимается </a:t>
            </a:r>
            <a:r>
              <a:rPr lang="ru-RU" sz="1600" b="1"/>
              <a:t>в течение 10 рабочих дней со дня их поступления</a:t>
            </a:r>
            <a:r>
              <a:rPr lang="ru-RU" sz="1600"/>
              <a:t>. </a:t>
            </a:r>
            <a:endParaRPr/>
          </a:p>
          <a:p>
            <a:pPr>
              <a:defRPr/>
            </a:pPr>
            <a:endParaRPr lang="ru-RU" sz="1250"/>
          </a:p>
          <a:p>
            <a:pPr algn="just">
              <a:defRPr/>
            </a:pPr>
            <a:r>
              <a:rPr lang="ru-RU" sz="1600" b="1"/>
              <a:t>Вновь устанавливаемый срок </a:t>
            </a:r>
            <a:r>
              <a:rPr lang="ru-RU" sz="1600"/>
              <a:t>исполнения представлений (предписаний) </a:t>
            </a:r>
            <a:r>
              <a:rPr lang="ru-RU" sz="1600" b="1"/>
              <a:t>НЕ может </a:t>
            </a:r>
            <a:r>
              <a:rPr lang="ru-RU" sz="1600"/>
              <a:t>приходиться на дату </a:t>
            </a:r>
            <a:br>
              <a:rPr lang="ru-RU" sz="1600"/>
            </a:br>
            <a:r>
              <a:rPr lang="ru-RU" sz="1600" b="1"/>
              <a:t>ранее 1 января 2023 г.</a:t>
            </a:r>
            <a:endParaRPr/>
          </a:p>
        </p:txBody>
      </p:sp>
      <p:sp>
        <p:nvSpPr>
          <p:cNvPr id="14" name="Прямоугольник 13" hidden="0"/>
          <p:cNvSpPr/>
          <p:nvPr isPhoto="0" userDrawn="0"/>
        </p:nvSpPr>
        <p:spPr bwMode="auto">
          <a:xfrm>
            <a:off x="160783" y="5717733"/>
            <a:ext cx="10397852" cy="8204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61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/>
              <a:t>Рекомендовать </a:t>
            </a:r>
            <a:r>
              <a:rPr lang="ru-RU" sz="1600"/>
              <a:t>высшим исполнительным органам государственной власти </a:t>
            </a:r>
            <a:r>
              <a:rPr lang="ru-RU" sz="1600" b="1"/>
              <a:t>субъектов РФ, местным администрациям принять меры</a:t>
            </a:r>
            <a:r>
              <a:rPr lang="ru-RU" sz="1600"/>
              <a:t>, обеспечивающие </a:t>
            </a:r>
            <a:r>
              <a:rPr lang="ru-RU" sz="1600" b="1"/>
              <a:t>возможность ограничения проведения аналогичных проверок </a:t>
            </a:r>
            <a:r>
              <a:rPr lang="ru-RU" sz="1600"/>
              <a:t>органами Г(М)ФК</a:t>
            </a:r>
            <a:endParaRPr/>
          </a:p>
          <a:p>
            <a:pPr algn="just">
              <a:defRPr/>
            </a:pPr>
            <a:r>
              <a:rPr lang="ru-RU" sz="1600"/>
              <a:t>с учетом положений постановления № 665.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371798" y="465881"/>
          <a:ext cx="9865095" cy="6722037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498836"/>
                <a:gridCol w="4431741"/>
                <a:gridCol w="4934518"/>
              </a:tblGrid>
              <a:tr h="648072"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300" b="1" u="none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было: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u="none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Временные особенности исполнения бюджетов (327-ФЗ)</a:t>
                      </a:r>
                      <a:endParaRPr/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</a:t>
                      </a:r>
                      <a:r>
                        <a:rPr lang="ru-RU" sz="1300">
                          <a:latin typeface="Arial"/>
                          <a:cs typeface="Arial"/>
                        </a:rPr>
                        <a:t>стало (53-фз</a:t>
                      </a:r>
                      <a:r>
                        <a:rPr lang="ru-RU" sz="1300">
                          <a:latin typeface="Arial"/>
                          <a:cs typeface="Arial"/>
                        </a:rPr>
                        <a:t> ОТ 9.03.22)</a:t>
                      </a:r>
                      <a:r>
                        <a:rPr lang="ru-RU" sz="1300">
                          <a:latin typeface="Arial"/>
                          <a:cs typeface="Arial"/>
                        </a:rPr>
                        <a:t>: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Временные особенности</a:t>
                      </a:r>
                      <a:endParaRPr/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</a:tr>
              <a:tr h="364799">
                <a:tc gridSpan="3"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latin typeface="Arial"/>
                          <a:cs typeface="Arial"/>
                        </a:rPr>
                        <a:t>Для федерального бюджета</a:t>
                      </a:r>
                      <a:endParaRPr lang="ru-RU" sz="1400" b="1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368152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1.1.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Возможность перераспределения в 2021 году через СБР бюджетных ассигнований для финансирования мероприятий </a:t>
                      </a:r>
                      <a:r>
                        <a:rPr lang="ru-RU" sz="13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по борьбе с пандемией </a:t>
                      </a: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и иные цели, определенные правительством (по согласованию с парламентской комиссией).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Возможность в 2022 году через СБР перераспределения (увеличения) зарезервированных ассигнований , бюджетных ассигнований для финансирования мероприятий по снижению рисков </a:t>
                      </a:r>
                      <a:r>
                        <a:rPr lang="ru-RU" sz="13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при изменении геополитической и экономической ситуации </a:t>
                      </a: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и иные цели, определенные Правительством (по согласованию с парламентской комиссией). </a:t>
                      </a:r>
                      <a:r>
                        <a:rPr lang="ru-RU" sz="13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(временная норма) </a:t>
                      </a:r>
                      <a:endParaRPr lang="ru-RU" sz="1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432048">
                <a:tc gridSpan="3"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Для региональных и местных бюджетов</a:t>
                      </a:r>
                      <a:endParaRPr lang="ru-RU"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881592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1.2.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Возможность перераспределения в 2021 году через сводную бюджетную роспись: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>
                        <a:latin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1) бюджетных ассигнований на финансовое обеспечение мероприятий по борьбе с пандемией;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Возможность перераспределения в 2022 году через СБР бюджетных ассигнований для финансирования мероприятий по снижению рисков </a:t>
                      </a:r>
                      <a:r>
                        <a:rPr lang="ru-RU" sz="13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при изменении геополитической и экономической ситуации </a:t>
                      </a: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и иные цели, определенные ВИОВ </a:t>
                      </a:r>
                      <a:r>
                        <a:rPr lang="ru-RU" sz="13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(временная норма)</a:t>
                      </a:r>
                      <a:endParaRPr lang="ru-RU" sz="1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i="1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881592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1.3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2) бюджетных ассигнований между видами источников финансирования дефицита бюджета субъекта РФ  (местного бюджета);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i="0">
                          <a:latin typeface="Arial"/>
                          <a:cs typeface="Arial"/>
                        </a:rPr>
                        <a:t>Возможность перераспределения в 2022 году бюджетных ассигнований между видами источников финансирования дефицита бюджета субъекта РФ  (местного бюджета)</a:t>
                      </a:r>
                      <a:r>
                        <a:rPr lang="ru-RU" sz="13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 (временная норма)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i="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881592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2.1.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Не предусмотрено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На постоянной  основе в БКРФ:</a:t>
                      </a: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Возможность для недотационных субъектов РФ с высокой долговой устойчивостью привлекать для финансирования дефицита остатки средств бюджетных и автономных учреждений и отдельных получателей средств из бюджета (например региональные фонды поддержки реформирования ЖКХ) </a:t>
                      </a:r>
                      <a:r>
                        <a:rPr lang="ru-RU" sz="13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(Статья 95 БК)</a:t>
                      </a:r>
                      <a:endParaRPr lang="ru-RU" sz="1300" i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9627119" y="7665"/>
            <a:ext cx="494262" cy="237437"/>
          </a:xfrm>
        </p:spPr>
        <p:txBody>
          <a:bodyPr/>
          <a:lstStyle/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2</a:t>
            </a:fld>
            <a:endParaRPr lang="ru-RU" sz="155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371798" y="897930"/>
          <a:ext cx="9886843" cy="4432938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498836"/>
                <a:gridCol w="4431741"/>
                <a:gridCol w="4956266"/>
              </a:tblGrid>
              <a:tr h="829178"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300" b="1" u="none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было: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u="none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Бюджетный кодекс РФ и временные нормы 327-ФЗ</a:t>
                      </a:r>
                      <a:endParaRPr/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</a:t>
                      </a:r>
                      <a:r>
                        <a:rPr lang="ru-RU" sz="1300">
                          <a:latin typeface="Arial"/>
                          <a:cs typeface="Arial"/>
                        </a:rPr>
                        <a:t>стало (54-фз ОТ</a:t>
                      </a:r>
                      <a:r>
                        <a:rPr lang="ru-RU" sz="1300">
                          <a:latin typeface="Arial"/>
                          <a:cs typeface="Arial"/>
                        </a:rPr>
                        <a:t> 14.03.22)</a:t>
                      </a:r>
                      <a:r>
                        <a:rPr lang="ru-RU" sz="1300">
                          <a:latin typeface="Arial"/>
                          <a:cs typeface="Arial"/>
                        </a:rPr>
                        <a:t>: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На постоянной основе в Бюджетном кодексе и временные особенности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1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</a:tr>
              <a:tr h="943729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До 1 января 2022 года на случаи увеличения резервных фондов исполнительных органов государственной власти (местных администраций) в соответствии особенностями исполнения бюджетов в 2021 году не распространялись положения пункта 3 статьи 81 БК РФ, отграничивающие объем резервных фондов 3-я процентами.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В целях предоставления субъектам РФ и местным администрациям возможностей для формирования резервов для оперативного нивелирования последствий роста цен и качественного исполнения первоочередных расходных обязательств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приостановлено на 2022 год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ограничение на размер резервных фондов для субъектов РФ и муниципальных образований (3% объема расходов).  </a:t>
                      </a:r>
                      <a:r>
                        <a:rPr lang="ru-RU" sz="14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(частично</a:t>
                      </a:r>
                      <a:r>
                        <a:rPr lang="ru-RU" sz="14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4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приостановлен п. 3 ст. 81 БК)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 lang="ru-RU"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306891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2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Высвобождаемые в результате реструктуризации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средств субъектов в 2021 году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подлежали направлению на реализацию инфраструктурных проектов, на мероприятия по борьбе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с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пандемией, компенсацию снижения доходов бюджета субъекта РФ и на  региональные проекты.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В 2022 году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для регионов сохраняется право направлять средства, высвобождаемые в результате реструктуризации бюджетных кредитов, на реализацию региональных проектов (наряду с другими целями, обозначенными ранее).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(временная норма)</a:t>
                      </a:r>
                      <a:endParaRPr lang="ru-RU" sz="1400" i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9627119" y="7665"/>
            <a:ext cx="494262" cy="237437"/>
          </a:xfrm>
        </p:spPr>
        <p:txBody>
          <a:bodyPr/>
          <a:lstStyle/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3</a:t>
            </a:fld>
            <a:endParaRPr lang="ru-RU" sz="155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45328" y="681906"/>
          <a:ext cx="10063574" cy="4234818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507753"/>
                <a:gridCol w="4371245"/>
                <a:gridCol w="5184576"/>
              </a:tblGrid>
              <a:tr h="576064"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300" b="1" u="none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было: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u="none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временные нормы 327-ФЗ</a:t>
                      </a:r>
                      <a:endParaRPr/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</a:t>
                      </a:r>
                      <a:r>
                        <a:rPr lang="ru-RU" sz="1300">
                          <a:latin typeface="Arial"/>
                          <a:cs typeface="Arial"/>
                        </a:rPr>
                        <a:t>стало (59-фз ОТ 14.03.22):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временные особенности 384-ФЗ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1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</a:tr>
              <a:tr h="943729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На 2021 год приостановлено действие норм Бюджетного кодекса РФ, обязывающих вносить изменения в закон бюджете для предоставления гарантий сверх параметров, установленных законами (решениями) о бюджетах.</a:t>
                      </a:r>
                      <a:endParaRPr lang="ru-RU" sz="14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На 2022 год продлевается приостановление действия норм Бюджетного кодекса РФ, обязывающих вносить изменения в закон бюджете для предоставления гарантий сверх параметров, установленных законами (решениями) о бюджетах.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 b="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(приостановлены положения ст. 108.3, 110.2, 115.2</a:t>
                      </a:r>
                      <a:r>
                        <a:rPr lang="ru-RU" sz="1400" b="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 и 116)</a:t>
                      </a:r>
                      <a:endParaRPr lang="ru-RU" sz="1400" b="0" i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306891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2.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Не предусмотрено.</a:t>
                      </a:r>
                      <a:endParaRPr lang="ru-RU" sz="14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В 2022 на случаи направления дополнительных нефтегазовых доходов на финансовое обеспечение приоритетных мероприятий не распространяются положения БК РФ, обязывающие утверждать бюджетные ассигнования на предоставление субсидий юридическим лицам, бюджетных инвестиций и межбюджетных трансфертов в федеральном законе о федеральном бюджете 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i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(нераспространение отдельных положений ст. 78, 78.1, 79.1, 80, 83, 130, 132, 132.1, 133, 133.2, 139, 139.1 и 140 БК)</a:t>
                      </a:r>
                      <a:endParaRPr lang="ru-RU" sz="1400" i="1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9627119" y="7665"/>
            <a:ext cx="494262" cy="237437"/>
          </a:xfrm>
        </p:spPr>
        <p:txBody>
          <a:bodyPr/>
          <a:lstStyle/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4</a:t>
            </a:fld>
            <a:endParaRPr lang="ru-RU" sz="155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25" name="TextBox 1" hidden="0"/>
          <p:cNvSpPr txBox="1"/>
          <p:nvPr isPhoto="0" userDrawn="0"/>
        </p:nvSpPr>
        <p:spPr bwMode="auto">
          <a:xfrm>
            <a:off x="371798" y="755741"/>
            <a:ext cx="9850148" cy="17204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7">
              <a:defRPr sz="2600" i="0">
                <a:ln w="0"/>
              </a:defRPr>
            </a:lvl1pPr>
            <a:lvl2pPr marL="456908" defTabSz="913817"/>
            <a:lvl3pPr marL="913817" defTabSz="913817"/>
            <a:lvl4pPr marL="1370722" defTabSz="913817"/>
            <a:lvl5pPr marL="1827630" defTabSz="913817"/>
            <a:lvl6pPr marL="2284531" defTabSz="913817"/>
            <a:lvl7pPr marL="2741446" defTabSz="913817"/>
            <a:lvl8pPr marL="3198350" defTabSz="913817"/>
            <a:lvl9pPr marL="3655260" defTabSz="913817"/>
          </a:lstStyle>
          <a:p>
            <a:pPr>
              <a:defRPr/>
            </a:pPr>
            <a:r>
              <a:rPr lang="ru-RU" sz="2650" b="1">
                <a:solidFill>
                  <a:srgbClr val="002060"/>
                </a:solidFill>
                <a:cs typeface="Times New Roman"/>
              </a:rPr>
              <a:t>Федеральный закон от 26.03.2022 № 65-ФЗ "О 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внесении изменений в Бюджетный кодекс Российской Федерации </a:t>
            </a:r>
            <a:endParaRPr lang="ru-RU" sz="2650" b="1">
              <a:solidFill>
                <a:srgbClr val="002060"/>
              </a:solidFill>
              <a:cs typeface="Times New Roman"/>
            </a:endParaRPr>
          </a:p>
          <a:p>
            <a:pPr>
              <a:defRPr/>
            </a:pPr>
            <a:r>
              <a:rPr lang="ru-RU" sz="2650" b="1" i="1">
                <a:solidFill>
                  <a:srgbClr val="C00000"/>
                </a:solidFill>
                <a:cs typeface="Times New Roman"/>
              </a:rPr>
              <a:t>(уточнение </a:t>
            </a:r>
            <a:r>
              <a:rPr lang="ru-RU" sz="2650" b="1" i="1">
                <a:solidFill>
                  <a:srgbClr val="C00000"/>
                </a:solidFill>
                <a:cs typeface="Times New Roman"/>
              </a:rPr>
              <a:t>обязательств по государственным </a:t>
            </a:r>
            <a:r>
              <a:rPr lang="ru-RU" sz="2650" b="1" i="1">
                <a:solidFill>
                  <a:srgbClr val="C00000"/>
                </a:solidFill>
                <a:cs typeface="Times New Roman"/>
              </a:rPr>
              <a:t>гарантиям субъектов </a:t>
            </a:r>
            <a:r>
              <a:rPr lang="ru-RU" sz="2650" b="1" i="1">
                <a:solidFill>
                  <a:srgbClr val="C00000"/>
                </a:solidFill>
                <a:cs typeface="Times New Roman"/>
              </a:rPr>
              <a:t>РФ и </a:t>
            </a:r>
            <a:r>
              <a:rPr lang="ru-RU" sz="2650" b="1" i="1">
                <a:solidFill>
                  <a:srgbClr val="C00000"/>
                </a:solidFill>
                <a:cs typeface="Times New Roman"/>
              </a:rPr>
              <a:t>муниципальным гарантиям)</a:t>
            </a:r>
            <a:endParaRPr lang="ru-RU" sz="2850"/>
          </a:p>
        </p:txBody>
      </p:sp>
      <p:sp>
        <p:nvSpPr>
          <p:cNvPr id="1048726" name="TextBox 2" hidden="0"/>
          <p:cNvSpPr txBox="1"/>
          <p:nvPr isPhoto="0" userDrawn="0"/>
        </p:nvSpPr>
        <p:spPr bwMode="auto">
          <a:xfrm>
            <a:off x="2604046" y="6658570"/>
            <a:ext cx="6345957" cy="6349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750" b="1"/>
              <a:t>Вступил в силу 26 марта 2022 г.  </a:t>
            </a:r>
            <a:br>
              <a:rPr lang="ru-RU" sz="1750" b="1"/>
            </a:br>
            <a:r>
              <a:rPr lang="ru-RU" sz="1750" b="1"/>
              <a:t>Применяется при учете гарантий с 1 января 2022 г.</a:t>
            </a:r>
            <a:endParaRPr lang="ru-RU" sz="1750" b="1"/>
          </a:p>
        </p:txBody>
      </p:sp>
      <p:sp>
        <p:nvSpPr>
          <p:cNvPr id="5" name="Номер слайда 4" hidden="0"/>
          <p:cNvSpPr txBox="1"/>
          <p:nvPr isPhoto="0" userDrawn="0"/>
        </p:nvSpPr>
        <p:spPr bwMode="auto"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5</a:t>
            </a:fld>
            <a:endParaRPr lang="ru-RU" sz="1550" b="1">
              <a:solidFill>
                <a:schemeClr val="bg1"/>
              </a:solidFill>
            </a:endParaRPr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371798" y="2708884"/>
            <a:ext cx="98257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>
                <a:cs typeface="Times New Roman"/>
              </a:rPr>
              <a:t>В состав государственного долга </a:t>
            </a:r>
            <a:r>
              <a:rPr lang="ru-RU" sz="2000">
                <a:cs typeface="Times New Roman"/>
              </a:rPr>
              <a:t>субъектов </a:t>
            </a:r>
            <a:r>
              <a:rPr lang="ru-RU" sz="2000">
                <a:cs typeface="Times New Roman"/>
              </a:rPr>
              <a:t>РФ </a:t>
            </a:r>
            <a:r>
              <a:rPr lang="ru-RU" sz="2000">
                <a:cs typeface="Times New Roman"/>
              </a:rPr>
              <a:t>(</a:t>
            </a:r>
            <a:r>
              <a:rPr lang="ru-RU" sz="2000">
                <a:cs typeface="Times New Roman"/>
              </a:rPr>
              <a:t>муниципального долга) будут включаться обязательства по гарантиям, </a:t>
            </a:r>
            <a:r>
              <a:rPr lang="ru-RU" sz="2000" b="1">
                <a:cs typeface="Times New Roman"/>
              </a:rPr>
              <a:t>не в сумме предела ответственности </a:t>
            </a:r>
            <a:r>
              <a:rPr lang="ru-RU" sz="2000">
                <a:cs typeface="Times New Roman"/>
              </a:rPr>
              <a:t>гаранта, а </a:t>
            </a:r>
            <a:r>
              <a:rPr lang="ru-RU" sz="2000" b="1">
                <a:cs typeface="Times New Roman"/>
              </a:rPr>
              <a:t>в сумме фактически имеющихся у принципала обязательств</a:t>
            </a:r>
            <a:r>
              <a:rPr lang="ru-RU" sz="2000">
                <a:cs typeface="Times New Roman"/>
              </a:rPr>
              <a:t>, обеспеченных </a:t>
            </a:r>
            <a:r>
              <a:rPr lang="ru-RU" sz="2000">
                <a:cs typeface="Times New Roman"/>
              </a:rPr>
              <a:t>гарантией </a:t>
            </a:r>
            <a:r>
              <a:rPr lang="ru-RU" sz="2000" i="1">
                <a:cs typeface="Times New Roman"/>
              </a:rPr>
              <a:t>(по аналогии с подходом, </a:t>
            </a:r>
            <a:r>
              <a:rPr lang="ru-RU" sz="2000" i="1"/>
              <a:t>применяемом </a:t>
            </a:r>
            <a:r>
              <a:rPr lang="ru-RU" sz="2000" i="1"/>
              <a:t>в отношении государственных гарантий </a:t>
            </a:r>
            <a:r>
              <a:rPr lang="ru-RU" sz="2000" i="1"/>
              <a:t>РФ на </a:t>
            </a:r>
            <a:r>
              <a:rPr lang="ru-RU" sz="2000" i="1"/>
              <a:t>федеральном </a:t>
            </a:r>
            <a:r>
              <a:rPr lang="ru-RU" sz="2000" i="1"/>
              <a:t>уровне)</a:t>
            </a:r>
            <a:endParaRPr lang="ru-RU" sz="2000" i="1">
              <a:cs typeface="Times New Roman"/>
            </a:endParaRPr>
          </a:p>
          <a:p>
            <a:pPr algn="just">
              <a:defRPr/>
            </a:pPr>
            <a:endParaRPr lang="ru-RU" sz="2000">
              <a:cs typeface="Times New Roman"/>
            </a:endParaRPr>
          </a:p>
          <a:p>
            <a:pPr algn="just">
              <a:defRPr/>
            </a:pPr>
            <a:r>
              <a:rPr lang="ru-RU" sz="2000">
                <a:cs typeface="Times New Roman"/>
              </a:rPr>
              <a:t>Законопроект позволит унифицировать регулирование данного вопроса </a:t>
            </a:r>
            <a:r>
              <a:rPr lang="ru-RU" sz="2000">
                <a:cs typeface="Times New Roman"/>
              </a:rPr>
              <a:t>для всех уровней бюджетов бюджетной системы и </a:t>
            </a:r>
            <a:r>
              <a:rPr lang="ru-RU" sz="2000" b="1">
                <a:cs typeface="Times New Roman"/>
              </a:rPr>
              <a:t>сократить объем государственного долга </a:t>
            </a:r>
            <a:r>
              <a:rPr lang="ru-RU" sz="2000">
                <a:cs typeface="Times New Roman"/>
              </a:rPr>
              <a:t>субъектов </a:t>
            </a:r>
            <a:r>
              <a:rPr lang="ru-RU" sz="2000">
                <a:cs typeface="Times New Roman"/>
              </a:rPr>
              <a:t>РФ (</a:t>
            </a:r>
            <a:r>
              <a:rPr lang="ru-RU" sz="2000">
                <a:cs typeface="Times New Roman"/>
              </a:rPr>
              <a:t>муниципального долга) </a:t>
            </a:r>
            <a:endParaRPr lang="ru-RU" sz="2000">
              <a:cs typeface="Times New Roman"/>
            </a:endParaRPr>
          </a:p>
          <a:p>
            <a:pPr algn="just">
              <a:defRPr/>
            </a:pPr>
            <a:endParaRPr lang="ru-RU" sz="2000">
              <a:cs typeface="Times New Roman"/>
            </a:endParaRPr>
          </a:p>
          <a:p>
            <a:pPr algn="just">
              <a:defRPr/>
            </a:pPr>
            <a:r>
              <a:rPr lang="ru-RU" sz="2000" i="1"/>
              <a:t>(статьи 99, 100, 116, 117, 121 БК)</a:t>
            </a:r>
            <a:r>
              <a:rPr lang="ru-RU" sz="2000"/>
              <a:t>  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9627119" y="7665"/>
            <a:ext cx="494262" cy="237437"/>
          </a:xfrm>
        </p:spPr>
        <p:txBody>
          <a:bodyPr/>
          <a:lstStyle/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6</a:t>
            </a:fld>
            <a:endParaRPr lang="ru-RU" sz="1550" b="1">
              <a:solidFill>
                <a:schemeClr val="bg1"/>
              </a:solidFill>
            </a:endParaRPr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371798" y="1390990"/>
            <a:ext cx="1008112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50" b="1">
                <a:solidFill>
                  <a:srgbClr val="002060"/>
                </a:solidFill>
                <a:cs typeface="Times New Roman"/>
              </a:rPr>
              <a:t>Проект федерального 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закона № 98432-8 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"О внесении изменений в статьи 9 и 10 Федерального закона "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О внесении 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году"</a:t>
            </a:r>
            <a:endParaRPr lang="ru-RU" sz="2650"/>
          </a:p>
        </p:txBody>
      </p:sp>
      <p:sp>
        <p:nvSpPr>
          <p:cNvPr id="5" name="Прямоугольник 4" hidden="0"/>
          <p:cNvSpPr/>
          <p:nvPr isPhoto="0" userDrawn="0"/>
        </p:nvSpPr>
        <p:spPr bwMode="auto">
          <a:xfrm>
            <a:off x="731838" y="4838576"/>
            <a:ext cx="9577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/>
              <a:t>Законопроект предусматривает особенности</a:t>
            </a:r>
            <a:r>
              <a:rPr lang="ru-RU" sz="2000"/>
              <a:t>, направленные на поддержание </a:t>
            </a:r>
            <a:r>
              <a:rPr lang="ru-RU" sz="2000" b="1"/>
              <a:t>финансовой стабильности </a:t>
            </a:r>
            <a:r>
              <a:rPr lang="ru-RU" sz="2000"/>
              <a:t>бюджетов </a:t>
            </a:r>
            <a:r>
              <a:rPr lang="ru-RU" sz="2000" b="1"/>
              <a:t>субъектов</a:t>
            </a:r>
            <a:r>
              <a:rPr lang="ru-RU" sz="2000"/>
              <a:t> </a:t>
            </a:r>
            <a:r>
              <a:rPr lang="ru-RU" sz="2000"/>
              <a:t>РФ в </a:t>
            </a:r>
            <a:r>
              <a:rPr lang="ru-RU" sz="2000"/>
              <a:t>условиях внешнего санкционного давления</a:t>
            </a:r>
            <a:endParaRPr/>
          </a:p>
        </p:txBody>
      </p:sp>
      <p:sp>
        <p:nvSpPr>
          <p:cNvPr id="6" name="TextBox 2" hidden="0"/>
          <p:cNvSpPr txBox="1"/>
          <p:nvPr isPhoto="0" userDrawn="0"/>
        </p:nvSpPr>
        <p:spPr bwMode="auto">
          <a:xfrm>
            <a:off x="3765022" y="6593391"/>
            <a:ext cx="351070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Принят в 1 чтении </a:t>
            </a: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05.04.2022</a:t>
            </a:r>
            <a:b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</a:b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Рассмотрение во 2 чтении 20.04.2022</a:t>
            </a:r>
            <a:endParaRPr lang="ru-RU" sz="16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Прямоугольник 3" hidden="0"/>
          <p:cNvSpPr/>
          <p:nvPr isPhoto="0" userDrawn="0"/>
        </p:nvSpPr>
        <p:spPr bwMode="auto">
          <a:xfrm>
            <a:off x="2244006" y="4106731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817">
              <a:defRPr/>
            </a:pPr>
            <a:r>
              <a:rPr lang="ru-RU" b="1" i="1">
                <a:ln w="0"/>
                <a:solidFill>
                  <a:srgbClr val="FF0000"/>
                </a:solidFill>
                <a:cs typeface="Times New Roman"/>
              </a:rPr>
              <a:t>(</a:t>
            </a:r>
            <a:r>
              <a:rPr lang="ru-RU" b="1" i="1" u="sng">
                <a:ln w="0"/>
                <a:solidFill>
                  <a:srgbClr val="FF0000"/>
                </a:solidFill>
                <a:cs typeface="Times New Roman"/>
              </a:rPr>
              <a:t>дополнительные особенности </a:t>
            </a:r>
            <a:r>
              <a:rPr lang="ru-RU" b="1" i="1">
                <a:ln w="0"/>
                <a:solidFill>
                  <a:srgbClr val="FF0000"/>
                </a:solidFill>
                <a:cs typeface="Times New Roman"/>
              </a:rPr>
              <a:t>исполнения бюджетов в Федеральном законе от 29 ноября 2021 г. № 384-ФЗ)</a:t>
            </a:r>
            <a:r>
              <a:rPr lang="ru-RU" b="1">
                <a:ln w="0"/>
                <a:solidFill>
                  <a:srgbClr val="002060"/>
                </a:solidFill>
                <a:cs typeface="Times New Roman"/>
              </a:rPr>
              <a:t>  </a:t>
            </a:r>
            <a:endParaRPr/>
          </a:p>
          <a:p>
            <a:pPr lvl="0" algn="ctr" defTabSz="913817">
              <a:defRPr/>
            </a:pPr>
            <a:r>
              <a:rPr lang="ru-RU" b="1">
                <a:ln w="0"/>
                <a:solidFill>
                  <a:srgbClr val="FF0000"/>
                </a:solidFill>
                <a:cs typeface="Times New Roman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616324" y="969938"/>
          <a:ext cx="9505057" cy="591718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479573"/>
                <a:gridCol w="4260607"/>
                <a:gridCol w="4764877"/>
              </a:tblGrid>
              <a:tr h="432048"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300" b="1" u="none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сейчас:</a:t>
                      </a:r>
                      <a:endParaRPr/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будет:</a:t>
                      </a:r>
                      <a:endParaRPr lang="ru-RU" sz="1300" b="1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</a:tr>
              <a:tr h="259228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1.1.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latin typeface="Calibri"/>
                          <a:cs typeface="Arial"/>
                        </a:rPr>
                        <a:t>Постоянные положения Бюджетного кодекса: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latin typeface="Calibri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latin typeface="Calibri"/>
                          <a:cs typeface="Arial"/>
                        </a:rPr>
                        <a:t>Цели,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 </a:t>
                      </a:r>
                      <a:r>
                        <a:rPr lang="ru-RU" sz="1400" b="1">
                          <a:latin typeface="Calibri"/>
                          <a:cs typeface="Arial"/>
                        </a:rPr>
                        <a:t>условия и порядок 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предоставления бюджетных кредитов, </a:t>
                      </a:r>
                      <a:r>
                        <a:rPr lang="ru-RU" sz="1400" b="1">
                          <a:latin typeface="Calibri"/>
                          <a:cs typeface="Arial"/>
                        </a:rPr>
                        <a:t>размер платы 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на пользование ими и бюджетные </a:t>
                      </a:r>
                      <a:r>
                        <a:rPr lang="ru-RU" sz="1400" b="1">
                          <a:latin typeface="Calibri"/>
                          <a:cs typeface="Arial"/>
                        </a:rPr>
                        <a:t>ассигнования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 для их предоставления, </a:t>
                      </a:r>
                      <a:r>
                        <a:rPr lang="ru-RU" sz="1400" b="1">
                          <a:latin typeface="Calibri"/>
                          <a:cs typeface="Arial"/>
                        </a:rPr>
                        <a:t>ограничения </a:t>
                      </a:r>
                      <a:r>
                        <a:rPr lang="ru-RU" sz="1400" b="0">
                          <a:latin typeface="Calibri"/>
                          <a:cs typeface="Arial"/>
                        </a:rPr>
                        <a:t>по получателям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 бюджетных кредитов, устанавливаются законом о бюджете.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Нормы </a:t>
                      </a:r>
                      <a:r>
                        <a:rPr lang="ru-RU" sz="1400" i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п. 2 ст. 93.2 БК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приостанавливается 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до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1 января 2023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г.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latin typeface="Calibri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Право Минфина предоставить бюджетам субъектов РФ в 2022 г. бюджетные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кредиты в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объеме до 390,7 млрд. руб.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для погашения долговых обязательств субъектов РФ (муниципальных образований) 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в виде обязательств по гос. ценным бумагам и кредитам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от кредитных организаций, иностранных банков и международных финансовых организаций, сложившихся на 1 января 2022 г. и подлежащих погашению субъектами РФ (муниципальными образованиями) в 2022 году.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Кредит предоставляется субъекту РФ, показатель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уровня расчетной бюджетной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обеспеченности которого на 2022 год не более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1,5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. Срок погашения -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2028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г. Плата -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0,1 % годовых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1">
                          <a:solidFill>
                            <a:schemeClr val="accent6"/>
                          </a:solidFill>
                          <a:latin typeface="Calibri"/>
                          <a:ea typeface="Arial"/>
                          <a:cs typeface="Arial"/>
                        </a:rPr>
                        <a:t>(временные нормы и приостановка нормы ст. 93.2 БК)</a:t>
                      </a:r>
                      <a:endParaRPr/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306891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1.2.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latin typeface="Calibri"/>
                          <a:cs typeface="Arial"/>
                        </a:rPr>
                        <a:t>Постоянные положения Бюджетного кодекса: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Срок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предоставления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«казначейского» кредита -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240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дней, предельный размер 1/12 утвержденного  объема доходов, срок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возврата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- не позднее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15 декабря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т.г. 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alibri"/>
                          <a:ea typeface="Arial"/>
                          <a:cs typeface="Arial"/>
                        </a:rPr>
                        <a:t>Нормы </a:t>
                      </a:r>
                      <a:r>
                        <a:rPr lang="ru-RU" sz="1400" b="0" i="1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alibri"/>
                          <a:ea typeface="Arial"/>
                          <a:cs typeface="Arial"/>
                        </a:rPr>
                        <a:t>п. 2 ст. 93.6 БК 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alibri"/>
                          <a:ea typeface="Arial"/>
                          <a:cs typeface="Arial"/>
                        </a:rPr>
                        <a:t>приостанавливаются до </a:t>
                      </a: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alibri"/>
                          <a:ea typeface="Arial"/>
                          <a:cs typeface="Arial"/>
                        </a:rPr>
                        <a:t>1 января 2023 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alibri"/>
                          <a:ea typeface="Arial"/>
                          <a:cs typeface="Arial"/>
                        </a:rPr>
                        <a:t>г. для субъектов РФ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В 2022 году бюджетный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кредит на пополнение остатка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средств на едином счете бюджета предоставляется субъекту РФ в размере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не более 1/10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утвержденного законом о бюджете субъекта РФ на 2022 год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объема доходов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бюджета субъекта РФ без учета утвержденного объема безвозмездных поступлений.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С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рок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-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не более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270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дней. Возврат - не позднее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30 декабря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т.г.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1">
                          <a:solidFill>
                            <a:schemeClr val="accent6"/>
                          </a:solidFill>
                          <a:latin typeface="Calibri"/>
                          <a:ea typeface="Arial"/>
                          <a:cs typeface="Arial"/>
                        </a:rPr>
                        <a:t>(временные нормы и приостановка нормы ст. 93.6 БК)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9627119" y="7665"/>
            <a:ext cx="494262" cy="237437"/>
          </a:xfrm>
        </p:spPr>
        <p:txBody>
          <a:bodyPr/>
          <a:lstStyle/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7</a:t>
            </a:fld>
            <a:endParaRPr lang="ru-RU" sz="155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55774" y="681907"/>
          <a:ext cx="10297144" cy="6474464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519537"/>
                <a:gridCol w="4615657"/>
                <a:gridCol w="5161950"/>
              </a:tblGrid>
              <a:tr h="252231"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300" b="1" u="none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было:</a:t>
                      </a:r>
                      <a:endParaRPr/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Как стало:</a:t>
                      </a:r>
                      <a:endParaRPr lang="ru-RU" sz="1300" b="1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B w="12700" algn="ctr">
                      <a:solidFill>
                        <a:schemeClr val="tx1"/>
                      </a:solidFill>
                    </a:lnB>
                    <a:solidFill>
                      <a:srgbClr val="00602B"/>
                    </a:solidFill>
                  </a:tcPr>
                </a:tc>
              </a:tr>
              <a:tr h="2625890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1.3.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latin typeface="Calibri"/>
                          <a:cs typeface="Arial"/>
                        </a:rPr>
                        <a:t>Не предусмотрено</a:t>
                      </a:r>
                      <a:endParaRPr/>
                    </a:p>
                    <a:p>
                      <a:pPr algn="just">
                        <a:defRPr/>
                      </a:pPr>
                      <a:endParaRPr lang="ru-RU" sz="1400" b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Субъекты РФ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освобождаются от погашения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в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2022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г. задолженности по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бюджетным кредитам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, предоставленным с учетом продления реструктуризации обязательств (задолженности) субъектов РФ перед РФ по бюджетным кредитам, и реструктуризации обязательств (задолженности) субъектов РФ перед РФ по бюджетным кредитам в пределах остатков не погашенной на дату реструктуризации задолженности по бюджетным кредитам, предоставленным субъектам РФ для погашения бюджетных кредитов на пополнение остатков средств на счетах бюджетов субъектов РФ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Подлежащая погашению в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2022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г.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задолженность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по основному долгу и начисленным на дату реструктуризации задолженности процентам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погашается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в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2029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г. </a:t>
                      </a:r>
                      <a:r>
                        <a:rPr lang="ru-RU" sz="1400" b="0" i="1">
                          <a:solidFill>
                            <a:schemeClr val="accent6"/>
                          </a:solidFill>
                          <a:latin typeface="Calibri"/>
                          <a:ea typeface="Arial"/>
                          <a:cs typeface="Arial"/>
                        </a:rPr>
                        <a:t>(временные нормы)</a:t>
                      </a:r>
                      <a:endParaRPr lang="ru-RU" sz="1400" b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03598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1.4.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Не предусмотрено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latin typeface="Calibri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Правительство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РФ вправе провести в 2022 г.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реструктуризацию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обязательств (задолженности) субъектов РФ перед РФ по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бюджетным кредитам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, предоставленным для частичного покрытия дефицитов бюджетов субъектов РФ, срок погашения которых наступает в 2022 г.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Задолженность субъекта РФ перед РФ по бюджетным кредитам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может быть списана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в объеме поступления в федеральный бюджет в течение периода погашения реструктурированной задолженности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налоговых доходов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от реализации новых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инвестиционных проектов </a:t>
                      </a:r>
                      <a:r>
                        <a:rPr lang="ru-RU" sz="1400" b="0" i="1">
                          <a:solidFill>
                            <a:schemeClr val="accent6"/>
                          </a:solidFill>
                          <a:latin typeface="Calibri"/>
                          <a:ea typeface="Arial"/>
                          <a:cs typeface="Arial"/>
                        </a:rPr>
                        <a:t>(временные нормы)</a:t>
                      </a:r>
                      <a:endParaRPr lang="ru-RU" sz="140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1345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cs typeface="Arial"/>
                        </a:rPr>
                        <a:t>1.5.</a:t>
                      </a:r>
                      <a:endParaRPr lang="ru-RU" sz="1300">
                        <a:latin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До 1 января 2023 г.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приостановлены требования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к не распределенному между субъектами РФ объему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субсидий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на первый и второй годы планового периода</a:t>
                      </a:r>
                      <a:endParaRPr lang="ru-RU" sz="1400" b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Аналогичное 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приостановление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до 1 января 2023 г. вводится в части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требования к размеру 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не распределенного между субъектами РФ объема </a:t>
                      </a:r>
                      <a:r>
                        <a:rPr lang="ru-RU" sz="14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ИМБТ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, утвержденного на первый и второй годы планового периода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1">
                          <a:solidFill>
                            <a:schemeClr val="accent6"/>
                          </a:solidFill>
                          <a:latin typeface="Calibri"/>
                          <a:ea typeface="Arial"/>
                          <a:cs typeface="Arial"/>
                        </a:rPr>
                        <a:t>(нераспространение положений ст. 132.1 БК)</a:t>
                      </a:r>
                      <a:endParaRPr lang="ru-RU" sz="1400" b="0" i="1">
                        <a:solidFill>
                          <a:schemeClr val="accent6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75565" marR="75565" marT="37783" marB="37783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9627119" y="7665"/>
            <a:ext cx="494262" cy="237437"/>
          </a:xfrm>
        </p:spPr>
        <p:txBody>
          <a:bodyPr/>
          <a:lstStyle/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8</a:t>
            </a:fld>
            <a:endParaRPr lang="ru-RU" sz="155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4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9627119" y="7665"/>
            <a:ext cx="494262" cy="237437"/>
          </a:xfrm>
        </p:spPr>
        <p:txBody>
          <a:bodyPr/>
          <a:lstStyle/>
          <a:p>
            <a:pPr>
              <a:defRPr/>
            </a:pPr>
            <a:fld id="{775511AA-970C-4D24-87C0-819CD0553917}" type="slidenum">
              <a:rPr lang="ru-RU" sz="1550" b="1">
                <a:solidFill>
                  <a:schemeClr val="bg1"/>
                </a:solidFill>
              </a:rPr>
              <a:t>9</a:t>
            </a:fld>
            <a:endParaRPr lang="ru-RU" sz="1550" b="1">
              <a:solidFill>
                <a:schemeClr val="bg1"/>
              </a:solidFill>
            </a:endParaRPr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371798" y="1390990"/>
            <a:ext cx="10081120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50" b="1">
                <a:solidFill>
                  <a:srgbClr val="002060"/>
                </a:solidFill>
                <a:cs typeface="Times New Roman"/>
              </a:rPr>
              <a:t>Проект федерального закона "О внесении изменений 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в статью 166.1 Бюджетного кодекса Российской Федерации и 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статьи 9 и 10 Федерального закона "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О внесении </a:t>
            </a:r>
            <a:r>
              <a:rPr lang="ru-RU" sz="2650" b="1">
                <a:solidFill>
                  <a:srgbClr val="002060"/>
                </a:solidFill>
                <a:cs typeface="Times New Roman"/>
              </a:rPr>
              <a:t>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году"</a:t>
            </a:r>
            <a:endParaRPr lang="ru-RU" sz="2650"/>
          </a:p>
        </p:txBody>
      </p:sp>
      <p:sp>
        <p:nvSpPr>
          <p:cNvPr id="6" name="TextBox 2" hidden="0"/>
          <p:cNvSpPr txBox="1"/>
          <p:nvPr isPhoto="0" userDrawn="0"/>
        </p:nvSpPr>
        <p:spPr bwMode="auto">
          <a:xfrm>
            <a:off x="3438333" y="6010498"/>
            <a:ext cx="419461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Внесен в Правительство РФ 11 апреля 2022 г.</a:t>
            </a:r>
            <a:endParaRPr lang="ru-RU" sz="16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Прямоугольник 3" hidden="0"/>
          <p:cNvSpPr/>
          <p:nvPr isPhoto="0" userDrawn="0"/>
        </p:nvSpPr>
        <p:spPr bwMode="auto">
          <a:xfrm>
            <a:off x="1431165" y="44463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817">
              <a:defRPr/>
            </a:pPr>
            <a:r>
              <a:rPr lang="ru-RU" b="1" i="1">
                <a:ln w="0"/>
                <a:solidFill>
                  <a:srgbClr val="FF0000"/>
                </a:solidFill>
                <a:cs typeface="Times New Roman"/>
              </a:rPr>
              <a:t>(поправки в Бюджетный кодекс и </a:t>
            </a:r>
            <a:r>
              <a:rPr lang="ru-RU" b="1" i="1" u="sng">
                <a:ln w="0"/>
                <a:solidFill>
                  <a:srgbClr val="FF0000"/>
                </a:solidFill>
                <a:cs typeface="Times New Roman"/>
              </a:rPr>
              <a:t>дополнительные </a:t>
            </a:r>
            <a:r>
              <a:rPr lang="ru-RU" b="1" i="1" u="sng">
                <a:ln w="0"/>
                <a:solidFill>
                  <a:srgbClr val="FF0000"/>
                </a:solidFill>
                <a:cs typeface="Times New Roman"/>
              </a:rPr>
              <a:t>особенности </a:t>
            </a:r>
            <a:r>
              <a:rPr lang="ru-RU" b="1" i="1">
                <a:ln w="0"/>
                <a:solidFill>
                  <a:srgbClr val="FF0000"/>
                </a:solidFill>
                <a:cs typeface="Times New Roman"/>
              </a:rPr>
              <a:t>исполнения бюджетов в Федеральном законе от 29 ноября 2021 г. № 384-ФЗ)</a:t>
            </a:r>
            <a:r>
              <a:rPr lang="ru-RU" b="1">
                <a:ln w="0"/>
                <a:solidFill>
                  <a:srgbClr val="002060"/>
                </a:solidFill>
                <a:cs typeface="Times New Roman"/>
              </a:rPr>
              <a:t>  </a:t>
            </a:r>
            <a:endParaRPr lang="ru-RU" b="1">
              <a:ln w="0"/>
              <a:solidFill>
                <a:srgbClr val="002060"/>
              </a:solidFill>
              <a:cs typeface="Times New Roman"/>
            </a:endParaRPr>
          </a:p>
          <a:p>
            <a:pPr lvl="0" algn="ctr" defTabSz="913817">
              <a:defRPr/>
            </a:pPr>
            <a:endParaRPr lang="ru-RU" b="1">
              <a:ln w="0"/>
              <a:solidFill>
                <a:srgbClr val="002060"/>
              </a:solidFill>
              <a:cs typeface="Times New Roman"/>
            </a:endParaRPr>
          </a:p>
          <a:p>
            <a:pPr lvl="0" algn="ctr" defTabSz="913817">
              <a:defRPr/>
            </a:pPr>
            <a:r>
              <a:rPr lang="ru-RU" b="1">
                <a:ln w="0"/>
                <a:solidFill>
                  <a:srgbClr val="FF0000"/>
                </a:solidFill>
                <a:cs typeface="Times New Roman"/>
              </a:rPr>
              <a:t> </a:t>
            </a:r>
            <a:endParaRPr lang="ru-RU" b="1">
              <a:ln w="0"/>
              <a:solidFill>
                <a:srgbClr val="FF0000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Standard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R7-Office/7.0.1.62</Application>
  <DocSecurity>0</DocSecurity>
  <PresentationFormat>Произвольный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subject/>
  <dc:creator>ContainerAdministrator</dc:creator>
  <cp:keywords/>
  <dc:description/>
  <dc:identifier/>
  <dc:language/>
  <cp:lastModifiedBy>Sergey Kuptsov</cp:lastModifiedBy>
  <cp:revision>234</cp:revision>
  <dcterms:modified xsi:type="dcterms:W3CDTF">2022-04-21T08:22:37Z</dcterms:modified>
  <cp:category/>
  <cp:contentStatus/>
  <cp:version/>
</cp:coreProperties>
</file>